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57" r:id="rId4"/>
    <p:sldId id="258" r:id="rId5"/>
    <p:sldId id="259" r:id="rId6"/>
  </p:sldIdLst>
  <p:sldSz cx="9601200" cy="128016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4" autoAdjust="0"/>
    <p:restoredTop sz="94660"/>
  </p:normalViewPr>
  <p:slideViewPr>
    <p:cSldViewPr snapToGrid="0">
      <p:cViewPr>
        <p:scale>
          <a:sx n="71" d="100"/>
          <a:sy n="71" d="100"/>
        </p:scale>
        <p:origin x="268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Hunter" userId="S::ehunter@eccoschool.com::7c2c5869-2b17-43e1-b7a4-e9de90851c68" providerId="AD" clId="Web-{C56EE79F-751C-4B3A-93F1-AD5604D9C206}"/>
    <pc:docChg chg="addSld modSld">
      <pc:chgData name="L Hunter" userId="S::ehunter@eccoschool.com::7c2c5869-2b17-43e1-b7a4-e9de90851c68" providerId="AD" clId="Web-{C56EE79F-751C-4B3A-93F1-AD5604D9C206}" dt="2023-04-18T08:59:25.104" v="490"/>
      <pc:docMkLst>
        <pc:docMk/>
      </pc:docMkLst>
      <pc:sldChg chg="modSp">
        <pc:chgData name="L Hunter" userId="S::ehunter@eccoschool.com::7c2c5869-2b17-43e1-b7a4-e9de90851c68" providerId="AD" clId="Web-{C56EE79F-751C-4B3A-93F1-AD5604D9C206}" dt="2023-04-18T08:59:25.104" v="490"/>
        <pc:sldMkLst>
          <pc:docMk/>
          <pc:sldMk cId="2232212970" sldId="256"/>
        </pc:sldMkLst>
        <pc:spChg chg="mod">
          <ac:chgData name="L Hunter" userId="S::ehunter@eccoschool.com::7c2c5869-2b17-43e1-b7a4-e9de90851c68" providerId="AD" clId="Web-{C56EE79F-751C-4B3A-93F1-AD5604D9C206}" dt="2023-04-18T08:58:54.259" v="466" actId="20577"/>
          <ac:spMkLst>
            <pc:docMk/>
            <pc:sldMk cId="2232212970" sldId="256"/>
            <ac:spMk id="18" creationId="{00000000-0000-0000-0000-000000000000}"/>
          </ac:spMkLst>
        </pc:spChg>
        <pc:graphicFrameChg chg="mod modGraphic">
          <ac:chgData name="L Hunter" userId="S::ehunter@eccoschool.com::7c2c5869-2b17-43e1-b7a4-e9de90851c68" providerId="AD" clId="Web-{C56EE79F-751C-4B3A-93F1-AD5604D9C206}" dt="2023-04-18T08:59:25.104" v="490"/>
          <ac:graphicFrameMkLst>
            <pc:docMk/>
            <pc:sldMk cId="2232212970" sldId="256"/>
            <ac:graphicFrameMk id="7" creationId="{00000000-0000-0000-0000-000000000000}"/>
          </ac:graphicFrameMkLst>
        </pc:graphicFrameChg>
        <pc:graphicFrameChg chg="mod modGraphic">
          <ac:chgData name="L Hunter" userId="S::ehunter@eccoschool.com::7c2c5869-2b17-43e1-b7a4-e9de90851c68" providerId="AD" clId="Web-{C56EE79F-751C-4B3A-93F1-AD5604D9C206}" dt="2023-04-18T08:57:39.164" v="459" actId="1076"/>
          <ac:graphicFrameMkLst>
            <pc:docMk/>
            <pc:sldMk cId="2232212970" sldId="256"/>
            <ac:graphicFrameMk id="25" creationId="{00000000-0000-0000-0000-000000000000}"/>
          </ac:graphicFrameMkLst>
        </pc:graphicFrameChg>
      </pc:sldChg>
      <pc:sldChg chg="new">
        <pc:chgData name="L Hunter" userId="S::ehunter@eccoschool.com::7c2c5869-2b17-43e1-b7a4-e9de90851c68" providerId="AD" clId="Web-{C56EE79F-751C-4B3A-93F1-AD5604D9C206}" dt="2023-04-18T08:57:01.053" v="440"/>
        <pc:sldMkLst>
          <pc:docMk/>
          <pc:sldMk cId="3388007695" sldId="259"/>
        </pc:sldMkLst>
      </pc:sldChg>
    </pc:docChg>
  </pc:docChgLst>
  <pc:docChgLst>
    <pc:chgData name="L Hunter" userId="7c2c5869-2b17-43e1-b7a4-e9de90851c68" providerId="ADAL" clId="{2FC5D914-E504-4B60-83C1-008BDEF062D0}"/>
    <pc:docChg chg="custSel modSld">
      <pc:chgData name="L Hunter" userId="7c2c5869-2b17-43e1-b7a4-e9de90851c68" providerId="ADAL" clId="{2FC5D914-E504-4B60-83C1-008BDEF062D0}" dt="2023-06-02T09:38:10.190" v="77" actId="313"/>
      <pc:docMkLst>
        <pc:docMk/>
      </pc:docMkLst>
      <pc:sldChg chg="modSp mod">
        <pc:chgData name="L Hunter" userId="7c2c5869-2b17-43e1-b7a4-e9de90851c68" providerId="ADAL" clId="{2FC5D914-E504-4B60-83C1-008BDEF062D0}" dt="2023-06-02T09:38:10.190" v="77" actId="313"/>
        <pc:sldMkLst>
          <pc:docMk/>
          <pc:sldMk cId="789427498" sldId="260"/>
        </pc:sldMkLst>
        <pc:graphicFrameChg chg="modGraphic">
          <ac:chgData name="L Hunter" userId="7c2c5869-2b17-43e1-b7a4-e9de90851c68" providerId="ADAL" clId="{2FC5D914-E504-4B60-83C1-008BDEF062D0}" dt="2023-06-02T09:38:10.190" v="77" actId="313"/>
          <ac:graphicFrameMkLst>
            <pc:docMk/>
            <pc:sldMk cId="789427498" sldId="260"/>
            <ac:graphicFrameMk id="2" creationId="{00000000-0000-0000-0000-000000000000}"/>
          </ac:graphicFrameMkLst>
        </pc:graphicFrameChg>
      </pc:sldChg>
    </pc:docChg>
  </pc:docChgLst>
  <pc:docChgLst>
    <pc:chgData name="L Hunter" userId="7c2c5869-2b17-43e1-b7a4-e9de90851c68" providerId="ADAL" clId="{098B7548-CDCD-4086-AA37-1C51CDA1E8A1}"/>
    <pc:docChg chg="undo custSel modSld">
      <pc:chgData name="L Hunter" userId="7c2c5869-2b17-43e1-b7a4-e9de90851c68" providerId="ADAL" clId="{098B7548-CDCD-4086-AA37-1C51CDA1E8A1}" dt="2023-07-01T15:30:08.482" v="1632" actId="20577"/>
      <pc:docMkLst>
        <pc:docMk/>
      </pc:docMkLst>
      <pc:sldChg chg="modSp mod">
        <pc:chgData name="L Hunter" userId="7c2c5869-2b17-43e1-b7a4-e9de90851c68" providerId="ADAL" clId="{098B7548-CDCD-4086-AA37-1C51CDA1E8A1}" dt="2023-06-20T10:53:41.446" v="1410" actId="20577"/>
        <pc:sldMkLst>
          <pc:docMk/>
          <pc:sldMk cId="2232212970" sldId="256"/>
        </pc:sldMkLst>
        <pc:spChg chg="mod">
          <ac:chgData name="L Hunter" userId="7c2c5869-2b17-43e1-b7a4-e9de90851c68" providerId="ADAL" clId="{098B7548-CDCD-4086-AA37-1C51CDA1E8A1}" dt="2023-06-02T15:30:42.725" v="7" actId="20577"/>
          <ac:spMkLst>
            <pc:docMk/>
            <pc:sldMk cId="2232212970" sldId="256"/>
            <ac:spMk id="18" creationId="{00000000-0000-0000-0000-000000000000}"/>
          </ac:spMkLst>
        </pc:spChg>
        <pc:graphicFrameChg chg="modGraphic">
          <ac:chgData name="L Hunter" userId="7c2c5869-2b17-43e1-b7a4-e9de90851c68" providerId="ADAL" clId="{098B7548-CDCD-4086-AA37-1C51CDA1E8A1}" dt="2023-06-20T10:53:41.446" v="1410" actId="20577"/>
          <ac:graphicFrameMkLst>
            <pc:docMk/>
            <pc:sldMk cId="2232212970" sldId="256"/>
            <ac:graphicFrameMk id="7" creationId="{00000000-0000-0000-0000-000000000000}"/>
          </ac:graphicFrameMkLst>
        </pc:graphicFrameChg>
      </pc:sldChg>
      <pc:sldChg chg="modSp mod">
        <pc:chgData name="L Hunter" userId="7c2c5869-2b17-43e1-b7a4-e9de90851c68" providerId="ADAL" clId="{098B7548-CDCD-4086-AA37-1C51CDA1E8A1}" dt="2023-07-01T15:30:08.482" v="1632" actId="20577"/>
        <pc:sldMkLst>
          <pc:docMk/>
          <pc:sldMk cId="77116698" sldId="257"/>
        </pc:sldMkLst>
        <pc:graphicFrameChg chg="modGraphic">
          <ac:chgData name="L Hunter" userId="7c2c5869-2b17-43e1-b7a4-e9de90851c68" providerId="ADAL" clId="{098B7548-CDCD-4086-AA37-1C51CDA1E8A1}" dt="2023-07-01T15:30:08.482" v="1632" actId="20577"/>
          <ac:graphicFrameMkLst>
            <pc:docMk/>
            <pc:sldMk cId="77116698" sldId="257"/>
            <ac:graphicFrameMk id="6" creationId="{00000000-0000-0000-0000-000000000000}"/>
          </ac:graphicFrameMkLst>
        </pc:graphicFrameChg>
      </pc:sldChg>
      <pc:sldChg chg="modSp mod">
        <pc:chgData name="L Hunter" userId="7c2c5869-2b17-43e1-b7a4-e9de90851c68" providerId="ADAL" clId="{098B7548-CDCD-4086-AA37-1C51CDA1E8A1}" dt="2023-06-02T15:37:33.541" v="725" actId="6549"/>
        <pc:sldMkLst>
          <pc:docMk/>
          <pc:sldMk cId="3511168327" sldId="258"/>
        </pc:sldMkLst>
        <pc:graphicFrameChg chg="modGraphic">
          <ac:chgData name="L Hunter" userId="7c2c5869-2b17-43e1-b7a4-e9de90851c68" providerId="ADAL" clId="{098B7548-CDCD-4086-AA37-1C51CDA1E8A1}" dt="2023-06-02T15:37:33.541" v="725" actId="6549"/>
          <ac:graphicFrameMkLst>
            <pc:docMk/>
            <pc:sldMk cId="3511168327" sldId="258"/>
            <ac:graphicFrameMk id="5" creationId="{00000000-0000-0000-0000-000000000000}"/>
          </ac:graphicFrameMkLst>
        </pc:graphicFrameChg>
      </pc:sldChg>
      <pc:sldChg chg="modSp mod">
        <pc:chgData name="L Hunter" userId="7c2c5869-2b17-43e1-b7a4-e9de90851c68" providerId="ADAL" clId="{098B7548-CDCD-4086-AA37-1C51CDA1E8A1}" dt="2023-06-02T15:38:53.324" v="815" actId="6549"/>
        <pc:sldMkLst>
          <pc:docMk/>
          <pc:sldMk cId="3388007695" sldId="259"/>
        </pc:sldMkLst>
        <pc:graphicFrameChg chg="modGraphic">
          <ac:chgData name="L Hunter" userId="7c2c5869-2b17-43e1-b7a4-e9de90851c68" providerId="ADAL" clId="{098B7548-CDCD-4086-AA37-1C51CDA1E8A1}" dt="2023-06-02T15:38:53.324" v="815" actId="6549"/>
          <ac:graphicFrameMkLst>
            <pc:docMk/>
            <pc:sldMk cId="3388007695" sldId="259"/>
            <ac:graphicFrameMk id="2" creationId="{00000000-0000-0000-0000-000000000000}"/>
          </ac:graphicFrameMkLst>
        </pc:graphicFrameChg>
      </pc:sldChg>
      <pc:sldChg chg="modSp mod">
        <pc:chgData name="L Hunter" userId="7c2c5869-2b17-43e1-b7a4-e9de90851c68" providerId="ADAL" clId="{098B7548-CDCD-4086-AA37-1C51CDA1E8A1}" dt="2023-06-20T10:54:14.249" v="1422" actId="20577"/>
        <pc:sldMkLst>
          <pc:docMk/>
          <pc:sldMk cId="789427498" sldId="260"/>
        </pc:sldMkLst>
        <pc:graphicFrameChg chg="modGraphic">
          <ac:chgData name="L Hunter" userId="7c2c5869-2b17-43e1-b7a4-e9de90851c68" providerId="ADAL" clId="{098B7548-CDCD-4086-AA37-1C51CDA1E8A1}" dt="2023-06-20T10:54:14.249" v="1422" actId="20577"/>
          <ac:graphicFrameMkLst>
            <pc:docMk/>
            <pc:sldMk cId="789427498" sldId="260"/>
            <ac:graphicFrameMk id="2" creationId="{00000000-0000-0000-0000-000000000000}"/>
          </ac:graphicFrameMkLst>
        </pc:graphicFrameChg>
      </pc:sldChg>
    </pc:docChg>
  </pc:docChgLst>
  <pc:docChgLst>
    <pc:chgData name="Liz Hunter" userId="7c2c5869-2b17-43e1-b7a4-e9de90851c68" providerId="ADAL" clId="{098B7548-CDCD-4086-AA37-1C51CDA1E8A1}"/>
    <pc:docChg chg="modSld">
      <pc:chgData name="Liz Hunter" userId="7c2c5869-2b17-43e1-b7a4-e9de90851c68" providerId="ADAL" clId="{098B7548-CDCD-4086-AA37-1C51CDA1E8A1}" dt="2023-07-08T16:08:06.451" v="84" actId="20577"/>
      <pc:docMkLst>
        <pc:docMk/>
      </pc:docMkLst>
      <pc:sldChg chg="modSp mod">
        <pc:chgData name="Liz Hunter" userId="7c2c5869-2b17-43e1-b7a4-e9de90851c68" providerId="ADAL" clId="{098B7548-CDCD-4086-AA37-1C51CDA1E8A1}" dt="2023-07-08T16:08:06.451" v="84" actId="20577"/>
        <pc:sldMkLst>
          <pc:docMk/>
          <pc:sldMk cId="77116698" sldId="257"/>
        </pc:sldMkLst>
        <pc:graphicFrameChg chg="modGraphic">
          <ac:chgData name="Liz Hunter" userId="7c2c5869-2b17-43e1-b7a4-e9de90851c68" providerId="ADAL" clId="{098B7548-CDCD-4086-AA37-1C51CDA1E8A1}" dt="2023-07-08T16:08:06.451" v="84" actId="20577"/>
          <ac:graphicFrameMkLst>
            <pc:docMk/>
            <pc:sldMk cId="77116698" sldId="257"/>
            <ac:graphicFrameMk id="6" creationId="{00000000-0000-0000-0000-000000000000}"/>
          </ac:graphicFrameMkLst>
        </pc:graphicFrameChg>
      </pc:sldChg>
    </pc:docChg>
  </pc:docChgLst>
  <pc:docChgLst>
    <pc:chgData name="Liz Hunter" userId="7c2c5869-2b17-43e1-b7a4-e9de90851c68" providerId="ADAL" clId="{2FC5D914-E504-4B60-83C1-008BDEF062D0}"/>
    <pc:docChg chg="custSel modSld">
      <pc:chgData name="Liz Hunter" userId="7c2c5869-2b17-43e1-b7a4-e9de90851c68" providerId="ADAL" clId="{2FC5D914-E504-4B60-83C1-008BDEF062D0}" dt="2023-06-01T15:59:12.950" v="483" actId="20577"/>
      <pc:docMkLst>
        <pc:docMk/>
      </pc:docMkLst>
      <pc:sldChg chg="modSp mod">
        <pc:chgData name="Liz Hunter" userId="7c2c5869-2b17-43e1-b7a4-e9de90851c68" providerId="ADAL" clId="{2FC5D914-E504-4B60-83C1-008BDEF062D0}" dt="2023-06-01T15:59:12.950" v="483" actId="20577"/>
        <pc:sldMkLst>
          <pc:docMk/>
          <pc:sldMk cId="789427498" sldId="260"/>
        </pc:sldMkLst>
        <pc:graphicFrameChg chg="modGraphic">
          <ac:chgData name="Liz Hunter" userId="7c2c5869-2b17-43e1-b7a4-e9de90851c68" providerId="ADAL" clId="{2FC5D914-E504-4B60-83C1-008BDEF062D0}" dt="2023-06-01T15:59:12.950" v="483" actId="20577"/>
          <ac:graphicFrameMkLst>
            <pc:docMk/>
            <pc:sldMk cId="789427498" sldId="260"/>
            <ac:graphicFrameMk id="2" creationId="{00000000-0000-0000-0000-000000000000}"/>
          </ac:graphicFrameMkLst>
        </pc:graphicFrameChg>
      </pc:sldChg>
    </pc:docChg>
  </pc:docChgLst>
  <pc:docChgLst>
    <pc:chgData name="Liz Hunter" userId="7c2c5869-2b17-43e1-b7a4-e9de90851c68" providerId="ADAL" clId="{C16193C2-0149-4678-A860-5A138E17D757}"/>
    <pc:docChg chg="undo custSel modSld">
      <pc:chgData name="Liz Hunter" userId="7c2c5869-2b17-43e1-b7a4-e9de90851c68" providerId="ADAL" clId="{C16193C2-0149-4678-A860-5A138E17D757}" dt="2023-03-15T20:00:19.615" v="4132" actId="20577"/>
      <pc:docMkLst>
        <pc:docMk/>
      </pc:docMkLst>
      <pc:sldChg chg="addSp delSp modSp mod">
        <pc:chgData name="Liz Hunter" userId="7c2c5869-2b17-43e1-b7a4-e9de90851c68" providerId="ADAL" clId="{C16193C2-0149-4678-A860-5A138E17D757}" dt="2023-03-15T20:00:19.615" v="4132" actId="20577"/>
        <pc:sldMkLst>
          <pc:docMk/>
          <pc:sldMk cId="2232212970" sldId="256"/>
        </pc:sldMkLst>
        <pc:spChg chg="del">
          <ac:chgData name="Liz Hunter" userId="7c2c5869-2b17-43e1-b7a4-e9de90851c68" providerId="ADAL" clId="{C16193C2-0149-4678-A860-5A138E17D757}" dt="2022-08-03T13:10:13.686" v="71" actId="478"/>
          <ac:spMkLst>
            <pc:docMk/>
            <pc:sldMk cId="2232212970" sldId="256"/>
            <ac:spMk id="2" creationId="{00000000-0000-0000-0000-000000000000}"/>
          </ac:spMkLst>
        </pc:spChg>
        <pc:spChg chg="mod">
          <ac:chgData name="Liz Hunter" userId="7c2c5869-2b17-43e1-b7a4-e9de90851c68" providerId="ADAL" clId="{C16193C2-0149-4678-A860-5A138E17D757}" dt="2022-06-28T15:38:33.130" v="25" actId="6549"/>
          <ac:spMkLst>
            <pc:docMk/>
            <pc:sldMk cId="2232212970" sldId="256"/>
            <ac:spMk id="18" creationId="{00000000-0000-0000-0000-000000000000}"/>
          </ac:spMkLst>
        </pc:spChg>
        <pc:spChg chg="mod">
          <ac:chgData name="Liz Hunter" userId="7c2c5869-2b17-43e1-b7a4-e9de90851c68" providerId="ADAL" clId="{C16193C2-0149-4678-A860-5A138E17D757}" dt="2022-08-03T13:21:31.941" v="148" actId="1035"/>
          <ac:spMkLst>
            <pc:docMk/>
            <pc:sldMk cId="2232212970" sldId="256"/>
            <ac:spMk id="20" creationId="{00000000-0000-0000-0000-000000000000}"/>
          </ac:spMkLst>
        </pc:spChg>
        <pc:graphicFrameChg chg="add del mod modGraphic">
          <ac:chgData name="Liz Hunter" userId="7c2c5869-2b17-43e1-b7a4-e9de90851c68" providerId="ADAL" clId="{C16193C2-0149-4678-A860-5A138E17D757}" dt="2023-03-15T20:00:19.615" v="4132" actId="20577"/>
          <ac:graphicFrameMkLst>
            <pc:docMk/>
            <pc:sldMk cId="2232212970" sldId="256"/>
            <ac:graphicFrameMk id="7" creationId="{00000000-0000-0000-0000-000000000000}"/>
          </ac:graphicFrameMkLst>
        </pc:graphicFrameChg>
        <pc:graphicFrameChg chg="mod modGraphic">
          <ac:chgData name="Liz Hunter" userId="7c2c5869-2b17-43e1-b7a4-e9de90851c68" providerId="ADAL" clId="{C16193C2-0149-4678-A860-5A138E17D757}" dt="2023-03-15T19:57:05.002" v="3920" actId="14734"/>
          <ac:graphicFrameMkLst>
            <pc:docMk/>
            <pc:sldMk cId="2232212970" sldId="256"/>
            <ac:graphicFrameMk id="25" creationId="{00000000-0000-0000-0000-000000000000}"/>
          </ac:graphicFrameMkLst>
        </pc:graphicFrameChg>
      </pc:sldChg>
      <pc:sldChg chg="addSp modSp mod">
        <pc:chgData name="Liz Hunter" userId="7c2c5869-2b17-43e1-b7a4-e9de90851c68" providerId="ADAL" clId="{C16193C2-0149-4678-A860-5A138E17D757}" dt="2022-12-29T15:51:22.224" v="3567"/>
        <pc:sldMkLst>
          <pc:docMk/>
          <pc:sldMk cId="77116698" sldId="257"/>
        </pc:sldMkLst>
        <pc:spChg chg="mod">
          <ac:chgData name="Liz Hunter" userId="7c2c5869-2b17-43e1-b7a4-e9de90851c68" providerId="ADAL" clId="{C16193C2-0149-4678-A860-5A138E17D757}" dt="2022-08-03T14:25:48.325" v="3324" actId="688"/>
          <ac:spMkLst>
            <pc:docMk/>
            <pc:sldMk cId="77116698" sldId="257"/>
            <ac:spMk id="7" creationId="{00000000-0000-0000-0000-000000000000}"/>
          </ac:spMkLst>
        </pc:spChg>
        <pc:spChg chg="add mod">
          <ac:chgData name="Liz Hunter" userId="7c2c5869-2b17-43e1-b7a4-e9de90851c68" providerId="ADAL" clId="{C16193C2-0149-4678-A860-5A138E17D757}" dt="2022-08-03T14:23:51.863" v="3321"/>
          <ac:spMkLst>
            <pc:docMk/>
            <pc:sldMk cId="77116698" sldId="257"/>
            <ac:spMk id="9" creationId="{900A0A4E-73F4-20AE-E534-8259343BECED}"/>
          </ac:spMkLst>
        </pc:spChg>
        <pc:graphicFrameChg chg="mod modGraphic">
          <ac:chgData name="Liz Hunter" userId="7c2c5869-2b17-43e1-b7a4-e9de90851c68" providerId="ADAL" clId="{C16193C2-0149-4678-A860-5A138E17D757}" dt="2022-08-03T14:22:30.943" v="3320" actId="20577"/>
          <ac:graphicFrameMkLst>
            <pc:docMk/>
            <pc:sldMk cId="77116698" sldId="257"/>
            <ac:graphicFrameMk id="5" creationId="{00000000-0000-0000-0000-000000000000}"/>
          </ac:graphicFrameMkLst>
        </pc:graphicFrameChg>
        <pc:graphicFrameChg chg="mod modGraphic">
          <ac:chgData name="Liz Hunter" userId="7c2c5869-2b17-43e1-b7a4-e9de90851c68" providerId="ADAL" clId="{C16193C2-0149-4678-A860-5A138E17D757}" dt="2022-12-29T15:51:22.224" v="3567"/>
          <ac:graphicFrameMkLst>
            <pc:docMk/>
            <pc:sldMk cId="77116698" sldId="257"/>
            <ac:graphicFrameMk id="6" creationId="{00000000-0000-0000-0000-000000000000}"/>
          </ac:graphicFrameMkLst>
        </pc:graphicFrameChg>
        <pc:cxnChg chg="add mod">
          <ac:chgData name="Liz Hunter" userId="7c2c5869-2b17-43e1-b7a4-e9de90851c68" providerId="ADAL" clId="{C16193C2-0149-4678-A860-5A138E17D757}" dt="2022-08-03T14:23:51.863" v="3321"/>
          <ac:cxnSpMkLst>
            <pc:docMk/>
            <pc:sldMk cId="77116698" sldId="257"/>
            <ac:cxnSpMk id="8" creationId="{5F3D4CE1-52AB-5DFF-DD5D-BD1B5066340E}"/>
          </ac:cxnSpMkLst>
        </pc:cxnChg>
      </pc:sldChg>
      <pc:sldChg chg="addSp modSp mod">
        <pc:chgData name="Liz Hunter" userId="7c2c5869-2b17-43e1-b7a4-e9de90851c68" providerId="ADAL" clId="{C16193C2-0149-4678-A860-5A138E17D757}" dt="2022-08-03T14:23:54.278" v="3322"/>
        <pc:sldMkLst>
          <pc:docMk/>
          <pc:sldMk cId="3511168327" sldId="258"/>
        </pc:sldMkLst>
        <pc:spChg chg="add mod">
          <ac:chgData name="Liz Hunter" userId="7c2c5869-2b17-43e1-b7a4-e9de90851c68" providerId="ADAL" clId="{C16193C2-0149-4678-A860-5A138E17D757}" dt="2022-08-03T14:23:54.278" v="3322"/>
          <ac:spMkLst>
            <pc:docMk/>
            <pc:sldMk cId="3511168327" sldId="258"/>
            <ac:spMk id="4" creationId="{3A7E7BC6-F9DD-8420-E45A-4291E00A61B4}"/>
          </ac:spMkLst>
        </pc:spChg>
        <pc:graphicFrameChg chg="mod modGraphic">
          <ac:chgData name="Liz Hunter" userId="7c2c5869-2b17-43e1-b7a4-e9de90851c68" providerId="ADAL" clId="{C16193C2-0149-4678-A860-5A138E17D757}" dt="2022-08-03T14:19:05.666" v="3174" actId="20577"/>
          <ac:graphicFrameMkLst>
            <pc:docMk/>
            <pc:sldMk cId="3511168327" sldId="258"/>
            <ac:graphicFrameMk id="2" creationId="{00000000-0000-0000-0000-000000000000}"/>
          </ac:graphicFrameMkLst>
        </pc:graphicFrameChg>
        <pc:cxnChg chg="add mod">
          <ac:chgData name="Liz Hunter" userId="7c2c5869-2b17-43e1-b7a4-e9de90851c68" providerId="ADAL" clId="{C16193C2-0149-4678-A860-5A138E17D757}" dt="2022-08-03T14:23:54.278" v="3322"/>
          <ac:cxnSpMkLst>
            <pc:docMk/>
            <pc:sldMk cId="3511168327" sldId="258"/>
            <ac:cxnSpMk id="3" creationId="{F380D659-6EE1-5649-668D-3E50B59C8B16}"/>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04D96F-D102-4072-B278-FD86CA4D726E}" type="datetimeFigureOut">
              <a:rPr lang="en-GB" smtClean="0"/>
              <a:t>16/07/2024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302567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04D96F-D102-4072-B278-FD86CA4D726E}" type="datetimeFigureOut">
              <a:rPr lang="en-GB" smtClean="0"/>
              <a:t>16/07/2024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318717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04D96F-D102-4072-B278-FD86CA4D726E}" type="datetimeFigureOut">
              <a:rPr lang="en-GB" smtClean="0"/>
              <a:t>16/07/2024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4180323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04D96F-D102-4072-B278-FD86CA4D726E}" type="datetimeFigureOut">
              <a:rPr lang="en-GB" smtClean="0"/>
              <a:t>16/07/2024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185430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04D96F-D102-4072-B278-FD86CA4D726E}" type="datetimeFigureOut">
              <a:rPr lang="en-GB" smtClean="0"/>
              <a:t>16/07/2024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164026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04D96F-D102-4072-B278-FD86CA4D726E}" type="datetimeFigureOut">
              <a:rPr lang="en-GB" smtClean="0"/>
              <a:t>16/07/2024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375172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04D96F-D102-4072-B278-FD86CA4D726E}" type="datetimeFigureOut">
              <a:rPr lang="en-GB" smtClean="0"/>
              <a:t>16/07/2024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90641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04D96F-D102-4072-B278-FD86CA4D726E}" type="datetimeFigureOut">
              <a:rPr lang="en-GB" smtClean="0"/>
              <a:t>16/07/2024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399901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04D96F-D102-4072-B278-FD86CA4D726E}" type="datetimeFigureOut">
              <a:rPr lang="en-GB" smtClean="0"/>
              <a:t>16/07/2024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2578485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4704D96F-D102-4072-B278-FD86CA4D726E}" type="datetimeFigureOut">
              <a:rPr lang="en-GB" smtClean="0"/>
              <a:t>16/07/2024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295399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4704D96F-D102-4072-B278-FD86CA4D726E}" type="datetimeFigureOut">
              <a:rPr lang="en-GB" smtClean="0"/>
              <a:t>16/07/2024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17DF7A-775C-40C8-8298-172E20B1B00E}" type="slidenum">
              <a:rPr lang="en-GB" smtClean="0"/>
              <a:t>‹#›</a:t>
            </a:fld>
            <a:endParaRPr lang="en-GB"/>
          </a:p>
        </p:txBody>
      </p:sp>
    </p:spTree>
    <p:extLst>
      <p:ext uri="{BB962C8B-B14F-4D97-AF65-F5344CB8AC3E}">
        <p14:creationId xmlns:p14="http://schemas.microsoft.com/office/powerpoint/2010/main" val="85852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4704D96F-D102-4072-B278-FD86CA4D726E}" type="datetimeFigureOut">
              <a:rPr lang="en-GB" smtClean="0"/>
              <a:t>16/07/2024</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FC17DF7A-775C-40C8-8298-172E20B1B00E}" type="slidenum">
              <a:rPr lang="en-GB" smtClean="0"/>
              <a:t>‹#›</a:t>
            </a:fld>
            <a:endParaRPr lang="en-GB"/>
          </a:p>
        </p:txBody>
      </p:sp>
    </p:spTree>
    <p:extLst>
      <p:ext uri="{BB962C8B-B14F-4D97-AF65-F5344CB8AC3E}">
        <p14:creationId xmlns:p14="http://schemas.microsoft.com/office/powerpoint/2010/main" val="41301370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091835" y="116378"/>
            <a:ext cx="1509365" cy="1623406"/>
          </a:xfrm>
          <a:prstGeom prst="rect">
            <a:avLst/>
          </a:prstGeom>
        </p:spPr>
      </p:pic>
      <p:cxnSp>
        <p:nvCxnSpPr>
          <p:cNvPr id="6" name="Straight Connector 5"/>
          <p:cNvCxnSpPr/>
          <p:nvPr/>
        </p:nvCxnSpPr>
        <p:spPr>
          <a:xfrm>
            <a:off x="282633" y="12402590"/>
            <a:ext cx="90109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Table 6"/>
          <p:cNvGraphicFramePr>
            <a:graphicFrameLocks noGrp="1"/>
          </p:cNvGraphicFramePr>
          <p:nvPr>
            <p:extLst>
              <p:ext uri="{D42A27DB-BD31-4B8C-83A1-F6EECF244321}">
                <p14:modId xmlns:p14="http://schemas.microsoft.com/office/powerpoint/2010/main" val="381888959"/>
              </p:ext>
            </p:extLst>
          </p:nvPr>
        </p:nvGraphicFramePr>
        <p:xfrm>
          <a:off x="669192" y="1977821"/>
          <a:ext cx="7303325" cy="8272849"/>
        </p:xfrm>
        <a:graphic>
          <a:graphicData uri="http://schemas.openxmlformats.org/drawingml/2006/table">
            <a:tbl>
              <a:tblPr firstRow="1" bandRow="1">
                <a:tableStyleId>{85BE263C-DBD7-4A20-BB59-AAB30ACAA65A}</a:tableStyleId>
              </a:tblPr>
              <a:tblGrid>
                <a:gridCol w="379393">
                  <a:extLst>
                    <a:ext uri="{9D8B030D-6E8A-4147-A177-3AD203B41FA5}">
                      <a16:colId xmlns:a16="http://schemas.microsoft.com/office/drawing/2014/main" val="4094860345"/>
                    </a:ext>
                  </a:extLst>
                </a:gridCol>
                <a:gridCol w="3175718">
                  <a:extLst>
                    <a:ext uri="{9D8B030D-6E8A-4147-A177-3AD203B41FA5}">
                      <a16:colId xmlns:a16="http://schemas.microsoft.com/office/drawing/2014/main" val="4047222901"/>
                    </a:ext>
                  </a:extLst>
                </a:gridCol>
                <a:gridCol w="3748214">
                  <a:extLst>
                    <a:ext uri="{9D8B030D-6E8A-4147-A177-3AD203B41FA5}">
                      <a16:colId xmlns:a16="http://schemas.microsoft.com/office/drawing/2014/main" val="494251420"/>
                    </a:ext>
                  </a:extLst>
                </a:gridCol>
              </a:tblGrid>
              <a:tr h="325650">
                <a:tc rowSpan="6">
                  <a:txBody>
                    <a:bodyPr/>
                    <a:lstStyle/>
                    <a:p>
                      <a:pPr lvl="0" algn="ctr">
                        <a:buNone/>
                      </a:pPr>
                      <a:r>
                        <a:rPr lang="en-GB" sz="1050" dirty="0">
                          <a:latin typeface="Trebuchet MS"/>
                        </a:rPr>
                        <a:t>Y7   Aims</a:t>
                      </a:r>
                    </a:p>
                  </a:txBody>
                  <a:tcPr vert="vert270" anchor="ctr">
                    <a:lnR w="12700" cap="flat" cmpd="sng" algn="ctr">
                      <a:solidFill>
                        <a:schemeClr val="tx1"/>
                      </a:solidFill>
                      <a:prstDash val="solid"/>
                      <a:round/>
                      <a:headEnd type="none" w="med" len="med"/>
                      <a:tailEnd type="none" w="med" len="med"/>
                    </a:lnR>
                    <a:solidFill>
                      <a:schemeClr val="tx1"/>
                    </a:solidFill>
                  </a:tcPr>
                </a:tc>
                <a:tc gridSpan="2">
                  <a:txBody>
                    <a:bodyPr/>
                    <a:lstStyle/>
                    <a:p>
                      <a:pPr marL="0" marR="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Topics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hMerge="1">
                  <a:txBody>
                    <a:bodyPr/>
                    <a:lstStyle/>
                    <a:p>
                      <a:endParaRPr lang="en-GB"/>
                    </a:p>
                  </a:txBody>
                  <a:tcPr/>
                </a:tc>
                <a:extLst>
                  <a:ext uri="{0D108BD9-81ED-4DB2-BD59-A6C34878D82A}">
                    <a16:rowId xmlns:a16="http://schemas.microsoft.com/office/drawing/2014/main" val="1836052511"/>
                  </a:ext>
                </a:extLst>
              </a:tr>
              <a:tr h="740113">
                <a:tc vMerge="1">
                  <a:txBody>
                    <a:bodyPr/>
                    <a:lstStyle/>
                    <a:p>
                      <a:pPr algn="ctr"/>
                      <a:endParaRPr lang="en-GB" sz="1400" dirty="0"/>
                    </a:p>
                  </a:txBody>
                  <a:tcPr vert="vert270"/>
                </a:tc>
                <a:tc gridSpan="2">
                  <a:txBody>
                    <a:bodyPr/>
                    <a:lstStyle/>
                    <a:p>
                      <a:pPr marL="171450" indent="-171450">
                        <a:buFont typeface="Arial" panose="020B0604020202020204" pitchFamily="34" charset="0"/>
                        <a:buChar char="•"/>
                      </a:pPr>
                      <a:r>
                        <a:rPr lang="en-GB" sz="1050" baseline="0" dirty="0">
                          <a:latin typeface="Trebuchet MS"/>
                        </a:rPr>
                        <a:t>Transition and Safety</a:t>
                      </a:r>
                    </a:p>
                    <a:p>
                      <a:pPr marL="171450" indent="-171450">
                        <a:buFont typeface="Arial" panose="020B0604020202020204" pitchFamily="34" charset="0"/>
                        <a:buChar char="•"/>
                      </a:pPr>
                      <a:r>
                        <a:rPr lang="en-GB" sz="1050" baseline="0" dirty="0">
                          <a:latin typeface="Trebuchet MS"/>
                        </a:rPr>
                        <a:t>Health and puberty</a:t>
                      </a:r>
                    </a:p>
                    <a:p>
                      <a:pPr marL="171450" indent="-171450">
                        <a:buFont typeface="Arial" panose="020B0604020202020204" pitchFamily="34" charset="0"/>
                        <a:buChar char="•"/>
                      </a:pPr>
                      <a:r>
                        <a:rPr lang="en-GB" sz="1050" baseline="0" dirty="0">
                          <a:latin typeface="Trebuchet MS"/>
                        </a:rPr>
                        <a:t>Brain Function</a:t>
                      </a:r>
                    </a:p>
                    <a:p>
                      <a:pPr marL="171450" indent="-171450">
                        <a:buFont typeface="Arial" panose="020B0604020202020204" pitchFamily="34" charset="0"/>
                        <a:buChar char="•"/>
                      </a:pPr>
                      <a:r>
                        <a:rPr lang="en-GB" sz="1050" baseline="0" dirty="0">
                          <a:latin typeface="Trebuchet MS"/>
                        </a:rPr>
                        <a:t>Relationships</a:t>
                      </a:r>
                    </a:p>
                    <a:p>
                      <a:pPr marL="171450" indent="-171450">
                        <a:buFont typeface="Arial" panose="020B0604020202020204" pitchFamily="34" charset="0"/>
                        <a:buChar char="•"/>
                      </a:pPr>
                      <a:r>
                        <a:rPr lang="en-GB" sz="1050" baseline="0" dirty="0">
                          <a:latin typeface="Trebuchet MS"/>
                        </a:rPr>
                        <a:t>Societal relationships</a:t>
                      </a:r>
                    </a:p>
                    <a:p>
                      <a:pPr marL="171450" indent="-171450">
                        <a:buFont typeface="Arial" panose="020B0604020202020204" pitchFamily="34" charset="0"/>
                        <a:buChar char="•"/>
                      </a:pPr>
                      <a:r>
                        <a:rPr lang="en-GB" sz="1050" baseline="0" dirty="0">
                          <a:latin typeface="Trebuchet MS"/>
                        </a:rPr>
                        <a:t>Broadening horizons</a:t>
                      </a:r>
                      <a:endParaRPr lang="en-GB" sz="1050" baseline="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2164005191"/>
                  </a:ext>
                </a:extLst>
              </a:tr>
              <a:tr h="325650">
                <a:tc vMerge="1">
                  <a:txBody>
                    <a:bodyPr/>
                    <a:lstStyle/>
                    <a:p>
                      <a:endParaRPr lang="en-GB" dirty="0"/>
                    </a:p>
                  </a:txBody>
                  <a:tcPr/>
                </a:tc>
                <a:tc>
                  <a:txBody>
                    <a:bodyPr/>
                    <a:lstStyle/>
                    <a:p>
                      <a:r>
                        <a:rPr lang="en-GB" sz="1050" dirty="0">
                          <a:latin typeface="Trebuchet MS" panose="020B0603020202020204" pitchFamily="34" charset="0"/>
                        </a:rPr>
                        <a:t>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50" dirty="0">
                          <a:latin typeface="Trebuchet MS" panose="020B060302020202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51345"/>
                  </a:ext>
                </a:extLst>
              </a:tr>
              <a:tr h="2605196">
                <a:tc vMerge="1">
                  <a:txBody>
                    <a:bodyPr/>
                    <a:lstStyle/>
                    <a:p>
                      <a:endParaRPr lang="en-GB" dirty="0"/>
                    </a:p>
                  </a:txBody>
                  <a:tcPr/>
                </a:tc>
                <a:tc>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Write to describe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Write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a:rPr>
                        <a:t>Write to compare and contrast.</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Read a range of texts from different sources.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Think critically</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Reflect</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Potentially adjust worldview to make room for new knowledge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compare and contrast.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l">
                        <a:buFont typeface="Arial" panose="020B0604020202020204" pitchFamily="34" charset="0"/>
                        <a:buChar char="•"/>
                      </a:pPr>
                      <a:r>
                        <a:rPr lang="en-GB" sz="1050" dirty="0">
                          <a:effectLst/>
                          <a:latin typeface="Trebuchet MS"/>
                          <a:ea typeface="Times New Roman" panose="02020603050405020304" pitchFamily="18" charset="0"/>
                        </a:rPr>
                        <a:t>Define what PSHCE is</a:t>
                      </a:r>
                    </a:p>
                    <a:p>
                      <a:pPr marL="171450" indent="-171450" algn="l">
                        <a:buFont typeface="Arial" panose="020B0604020202020204" pitchFamily="34" charset="0"/>
                        <a:buChar char="•"/>
                      </a:pPr>
                      <a:r>
                        <a:rPr lang="en-GB" sz="1050" dirty="0">
                          <a:effectLst/>
                          <a:latin typeface="Trebuchet MS"/>
                          <a:ea typeface="Times New Roman" panose="02020603050405020304" pitchFamily="18" charset="0"/>
                        </a:rPr>
                        <a:t>Identifying common worries about school and how to find help with them</a:t>
                      </a:r>
                    </a:p>
                    <a:p>
                      <a:pPr marL="171450" indent="-171450" algn="l">
                        <a:buFont typeface="Arial" panose="020B0604020202020204" pitchFamily="34" charset="0"/>
                        <a:buChar char="•"/>
                      </a:pPr>
                      <a:r>
                        <a:rPr lang="en-GB" sz="1050" dirty="0">
                          <a:effectLst/>
                          <a:latin typeface="Trebuchet MS"/>
                          <a:ea typeface="Times New Roman" panose="02020603050405020304" pitchFamily="18" charset="0"/>
                        </a:rPr>
                        <a:t>Identifying common difficulties making friends and how to find support.</a:t>
                      </a:r>
                    </a:p>
                    <a:p>
                      <a:pPr marL="171450" indent="-171450" algn="l">
                        <a:buFont typeface="Arial" panose="020B0604020202020204" pitchFamily="34" charset="0"/>
                        <a:buChar char="•"/>
                      </a:pPr>
                      <a:r>
                        <a:rPr lang="en-US" sz="1050" dirty="0">
                          <a:latin typeface="Trebuchet MS" panose="020B0603020202020204" pitchFamily="34" charset="0"/>
                        </a:rPr>
                        <a:t>Goal-setting</a:t>
                      </a:r>
                    </a:p>
                    <a:p>
                      <a:pPr marL="171450" indent="-171450" algn="l">
                        <a:buFont typeface="Arial" panose="020B0604020202020204" pitchFamily="34" charset="0"/>
                        <a:buChar char="•"/>
                      </a:pPr>
                      <a:r>
                        <a:rPr lang="en-US" sz="1050" dirty="0">
                          <a:latin typeface="Trebuchet MS" panose="020B0603020202020204" pitchFamily="34" charset="0"/>
                        </a:rPr>
                        <a:t>Emergency situations</a:t>
                      </a:r>
                    </a:p>
                    <a:p>
                      <a:pPr marL="171450" indent="-171450" algn="l">
                        <a:buFont typeface="Arial" panose="020B0604020202020204" pitchFamily="34" charset="0"/>
                        <a:buChar char="•"/>
                      </a:pPr>
                      <a:r>
                        <a:rPr lang="en-US" sz="1050" dirty="0">
                          <a:latin typeface="Trebuchet MS" panose="020B0603020202020204" pitchFamily="34" charset="0"/>
                        </a:rPr>
                        <a:t>CPR</a:t>
                      </a:r>
                    </a:p>
                    <a:p>
                      <a:pPr marL="171450" indent="-171450" algn="l">
                        <a:buFont typeface="Arial" panose="020B0604020202020204" pitchFamily="34" charset="0"/>
                        <a:buChar char="•"/>
                      </a:pPr>
                      <a:r>
                        <a:rPr lang="en-US" sz="1050" dirty="0">
                          <a:latin typeface="Trebuchet MS" panose="020B0603020202020204" pitchFamily="34" charset="0"/>
                        </a:rPr>
                        <a:t>Basic First Aid</a:t>
                      </a:r>
                    </a:p>
                    <a:p>
                      <a:pPr marL="171450" indent="-171450" algn="l">
                        <a:buFont typeface="Arial" panose="020B0604020202020204" pitchFamily="34" charset="0"/>
                        <a:buChar char="•"/>
                      </a:pPr>
                      <a:r>
                        <a:rPr lang="en-US" sz="1050" dirty="0">
                          <a:latin typeface="Trebuchet MS" panose="020B0603020202020204" pitchFamily="34" charset="0"/>
                        </a:rPr>
                        <a:t>Caffeine and alcohol</a:t>
                      </a:r>
                    </a:p>
                    <a:p>
                      <a:pPr marL="171450" indent="-171450" algn="l">
                        <a:buFont typeface="Arial" panose="020B0604020202020204" pitchFamily="34" charset="0"/>
                        <a:buChar char="•"/>
                      </a:pPr>
                      <a:r>
                        <a:rPr lang="en-US" sz="1050" dirty="0">
                          <a:latin typeface="Trebuchet MS" panose="020B0603020202020204" pitchFamily="34" charset="0"/>
                        </a:rPr>
                        <a:t>Smoking and e-cigarettes</a:t>
                      </a:r>
                    </a:p>
                    <a:p>
                      <a:pPr marL="171450" indent="-171450" algn="l">
                        <a:buFont typeface="Arial" panose="020B0604020202020204" pitchFamily="34" charset="0"/>
                        <a:buChar char="•"/>
                      </a:pPr>
                      <a:r>
                        <a:rPr lang="en-US" sz="1050" dirty="0">
                          <a:latin typeface="Trebuchet MS" panose="020B0603020202020204" pitchFamily="34" charset="0"/>
                        </a:rPr>
                        <a:t>How to lead a healthy lifestyle</a:t>
                      </a:r>
                    </a:p>
                    <a:p>
                      <a:pPr marL="171450" indent="-171450" algn="l">
                        <a:buFont typeface="Arial" panose="020B0604020202020204" pitchFamily="34" charset="0"/>
                        <a:buChar char="•"/>
                      </a:pPr>
                      <a:r>
                        <a:rPr lang="en-US" sz="1050" dirty="0">
                          <a:latin typeface="Trebuchet MS" panose="020B0603020202020204" pitchFamily="34" charset="0"/>
                        </a:rPr>
                        <a:t>Puberty – keywords and diagrams</a:t>
                      </a:r>
                    </a:p>
                    <a:p>
                      <a:pPr marL="171450" indent="-171450" algn="l">
                        <a:buFont typeface="Arial" panose="020B0604020202020204" pitchFamily="34" charset="0"/>
                        <a:buChar char="•"/>
                      </a:pPr>
                      <a:r>
                        <a:rPr lang="en-US" sz="1050" dirty="0">
                          <a:latin typeface="Trebuchet MS" panose="020B0603020202020204" pitchFamily="34" charset="0"/>
                        </a:rPr>
                        <a:t>Periods</a:t>
                      </a:r>
                    </a:p>
                    <a:p>
                      <a:pPr marL="171450" indent="-171450" algn="l">
                        <a:buFont typeface="Arial" panose="020B0604020202020204" pitchFamily="34" charset="0"/>
                        <a:buChar char="•"/>
                      </a:pPr>
                      <a:r>
                        <a:rPr lang="en-US" sz="1050" dirty="0">
                          <a:latin typeface="Trebuchet MS" panose="020B0603020202020204" pitchFamily="34" charset="0"/>
                        </a:rPr>
                        <a:t>Saying no</a:t>
                      </a:r>
                    </a:p>
                    <a:p>
                      <a:pPr marL="171450" indent="-171450" algn="l">
                        <a:buFont typeface="Arial" panose="020B0604020202020204" pitchFamily="34" charset="0"/>
                        <a:buChar char="•"/>
                      </a:pPr>
                      <a:r>
                        <a:rPr lang="en-US" sz="1050" dirty="0">
                          <a:latin typeface="Trebuchet MS" panose="020B0603020202020204" pitchFamily="34" charset="0"/>
                        </a:rPr>
                        <a:t>Brain function and puberty</a:t>
                      </a:r>
                    </a:p>
                    <a:p>
                      <a:pPr marL="171450" indent="-171450" algn="l">
                        <a:buFont typeface="Arial" panose="020B0604020202020204" pitchFamily="34" charset="0"/>
                        <a:buChar char="•"/>
                      </a:pPr>
                      <a:r>
                        <a:rPr lang="en-US" sz="1050" dirty="0">
                          <a:latin typeface="Trebuchet MS" panose="020B0603020202020204" pitchFamily="34" charset="0"/>
                        </a:rPr>
                        <a:t>The amygdala and pre-frontal cortex</a:t>
                      </a:r>
                    </a:p>
                    <a:p>
                      <a:pPr marL="171450" indent="-171450" algn="l">
                        <a:buFont typeface="Arial" panose="020B0604020202020204" pitchFamily="34" charset="0"/>
                        <a:buChar char="•"/>
                      </a:pPr>
                      <a:r>
                        <a:rPr lang="en-US" sz="1050" dirty="0">
                          <a:latin typeface="Trebuchet MS" panose="020B0603020202020204" pitchFamily="34" charset="0"/>
                        </a:rPr>
                        <a:t>Calming the amygdala</a:t>
                      </a:r>
                    </a:p>
                    <a:p>
                      <a:pPr marL="171450" indent="-171450" algn="l">
                        <a:buFont typeface="Arial" panose="020B0604020202020204" pitchFamily="34" charset="0"/>
                        <a:buChar char="•"/>
                      </a:pPr>
                      <a:r>
                        <a:rPr lang="en-US" sz="1050" dirty="0">
                          <a:latin typeface="Trebuchet MS" panose="020B0603020202020204" pitchFamily="34" charset="0"/>
                        </a:rPr>
                        <a:t>Breathing and the amygdala</a:t>
                      </a:r>
                    </a:p>
                    <a:p>
                      <a:pPr marL="171450" indent="-171450" algn="l">
                        <a:buFont typeface="Arial" panose="020B0604020202020204" pitchFamily="34" charset="0"/>
                        <a:buChar char="•"/>
                      </a:pPr>
                      <a:r>
                        <a:rPr lang="en-US" sz="1050" dirty="0">
                          <a:latin typeface="Trebuchet MS" panose="020B0603020202020204" pitchFamily="34" charset="0"/>
                        </a:rPr>
                        <a:t>Making decisions</a:t>
                      </a:r>
                    </a:p>
                    <a:p>
                      <a:pPr marL="171450" indent="-171450" algn="l">
                        <a:buFont typeface="Arial" panose="020B0604020202020204" pitchFamily="34" charset="0"/>
                        <a:buChar char="•"/>
                      </a:pPr>
                      <a:r>
                        <a:rPr lang="en-US" sz="1050" dirty="0">
                          <a:latin typeface="Trebuchet MS" panose="020B0603020202020204" pitchFamily="34" charset="0"/>
                        </a:rPr>
                        <a:t>Dreaming dreams</a:t>
                      </a:r>
                    </a:p>
                    <a:p>
                      <a:pPr marL="171450" indent="-171450" algn="l">
                        <a:buFont typeface="Arial" panose="020B0604020202020204" pitchFamily="34" charset="0"/>
                        <a:buChar char="•"/>
                      </a:pPr>
                      <a:r>
                        <a:rPr lang="en-US" sz="1050" dirty="0">
                          <a:latin typeface="Trebuchet MS" panose="020B0603020202020204" pitchFamily="34" charset="0"/>
                        </a:rPr>
                        <a:t>Self-worth</a:t>
                      </a:r>
                    </a:p>
                    <a:p>
                      <a:pPr marL="171450" indent="-171450" algn="l">
                        <a:buFont typeface="Arial" panose="020B0604020202020204" pitchFamily="34" charset="0"/>
                        <a:buChar char="•"/>
                      </a:pPr>
                      <a:r>
                        <a:rPr lang="en-US" sz="1050" dirty="0">
                          <a:latin typeface="Trebuchet MS" panose="020B0603020202020204" pitchFamily="34" charset="0"/>
                        </a:rPr>
                        <a:t>Healthy and unhealthy relationships</a:t>
                      </a:r>
                    </a:p>
                    <a:p>
                      <a:pPr marL="171450" indent="-171450" algn="l">
                        <a:buFont typeface="Arial" panose="020B0604020202020204" pitchFamily="34" charset="0"/>
                        <a:buChar char="•"/>
                      </a:pPr>
                      <a:r>
                        <a:rPr lang="en-US" sz="1050" dirty="0">
                          <a:latin typeface="Trebuchet MS" panose="020B0603020202020204" pitchFamily="34" charset="0"/>
                        </a:rPr>
                        <a:t>Challenging media stereotypes</a:t>
                      </a:r>
                    </a:p>
                    <a:p>
                      <a:pPr marL="171450" indent="-171450" algn="l">
                        <a:buFont typeface="Arial" panose="020B0604020202020204" pitchFamily="34" charset="0"/>
                        <a:buChar char="•"/>
                      </a:pPr>
                      <a:r>
                        <a:rPr lang="en-US" sz="1050" dirty="0">
                          <a:latin typeface="Trebuchet MS" panose="020B0603020202020204" pitchFamily="34" charset="0"/>
                        </a:rPr>
                        <a:t>Fancying someone</a:t>
                      </a:r>
                    </a:p>
                    <a:p>
                      <a:pPr marL="171450" indent="-171450" algn="l">
                        <a:buFont typeface="Arial" panose="020B0604020202020204" pitchFamily="34" charset="0"/>
                        <a:buChar char="•"/>
                      </a:pPr>
                      <a:r>
                        <a:rPr lang="en-US" sz="1050" dirty="0">
                          <a:latin typeface="Trebuchet MS" panose="020B0603020202020204" pitchFamily="34" charset="0"/>
                        </a:rPr>
                        <a:t>How to seek permission</a:t>
                      </a:r>
                    </a:p>
                    <a:p>
                      <a:pPr marL="171450" indent="-171450" algn="l">
                        <a:buFont typeface="Arial" panose="020B0604020202020204" pitchFamily="34" charset="0"/>
                        <a:buChar char="•"/>
                      </a:pPr>
                      <a:r>
                        <a:rPr lang="en-US" sz="1050" dirty="0">
                          <a:latin typeface="Trebuchet MS" panose="020B0603020202020204" pitchFamily="34" charset="0"/>
                        </a:rPr>
                        <a:t>Who commits crime and why?</a:t>
                      </a:r>
                    </a:p>
                    <a:p>
                      <a:pPr marL="171450" indent="-171450" algn="l">
                        <a:buFont typeface="Arial" panose="020B0604020202020204" pitchFamily="34" charset="0"/>
                        <a:buChar char="•"/>
                      </a:pPr>
                      <a:r>
                        <a:rPr lang="en-US" sz="1050" dirty="0">
                          <a:latin typeface="Trebuchet MS" panose="020B0603020202020204" pitchFamily="34" charset="0"/>
                        </a:rPr>
                        <a:t>Police and the courts</a:t>
                      </a:r>
                    </a:p>
                    <a:p>
                      <a:pPr marL="171450" indent="-171450" algn="l">
                        <a:buFont typeface="Arial" panose="020B0604020202020204" pitchFamily="34" charset="0"/>
                        <a:buChar char="•"/>
                      </a:pPr>
                      <a:r>
                        <a:rPr lang="en-US" sz="1050" dirty="0">
                          <a:latin typeface="Trebuchet MS" panose="020B0603020202020204" pitchFamily="34" charset="0"/>
                        </a:rPr>
                        <a:t>Being a good citizen</a:t>
                      </a:r>
                    </a:p>
                    <a:p>
                      <a:pPr marL="171450" indent="-171450" algn="l">
                        <a:buFont typeface="Arial" panose="020B0604020202020204" pitchFamily="34" charset="0"/>
                        <a:buChar char="•"/>
                      </a:pPr>
                      <a:r>
                        <a:rPr lang="en-US" sz="1050" dirty="0">
                          <a:latin typeface="Trebuchet MS" panose="020B0603020202020204" pitchFamily="34" charset="0"/>
                        </a:rPr>
                        <a:t>Peer pressure and rail safety</a:t>
                      </a:r>
                    </a:p>
                    <a:p>
                      <a:pPr marL="171450" indent="-171450" algn="l">
                        <a:buFont typeface="Arial" panose="020B0604020202020204" pitchFamily="34" charset="0"/>
                        <a:buChar char="•"/>
                      </a:pPr>
                      <a:r>
                        <a:rPr lang="en-US" sz="1050" dirty="0">
                          <a:latin typeface="Trebuchet MS" panose="020B0603020202020204" pitchFamily="34" charset="0"/>
                        </a:rPr>
                        <a:t>Diversity – racism</a:t>
                      </a:r>
                    </a:p>
                    <a:p>
                      <a:pPr marL="171450" indent="-171450" algn="l">
                        <a:buFont typeface="Arial" panose="020B0604020202020204" pitchFamily="34" charset="0"/>
                        <a:buChar char="•"/>
                      </a:pPr>
                      <a:r>
                        <a:rPr lang="en-US" sz="1050" dirty="0">
                          <a:latin typeface="Trebuchet MS" panose="020B0603020202020204" pitchFamily="34" charset="0"/>
                        </a:rPr>
                        <a:t>E-safety and bullying</a:t>
                      </a:r>
                    </a:p>
                    <a:p>
                      <a:pPr marL="171450" indent="-171450" algn="l">
                        <a:buFont typeface="Arial" panose="020B0604020202020204" pitchFamily="34" charset="0"/>
                        <a:buChar char="•"/>
                      </a:pPr>
                      <a:endParaRPr lang="en-US" sz="1050" dirty="0">
                        <a:latin typeface="Trebuchet MS" panose="020B0603020202020204" pitchFamily="34" charset="0"/>
                      </a:endParaRPr>
                    </a:p>
                    <a:p>
                      <a:pPr marL="171450" indent="-171450" algn="l">
                        <a:buFont typeface="Arial" panose="020B0604020202020204" pitchFamily="34" charset="0"/>
                        <a:buChar char="•"/>
                      </a:pPr>
                      <a:endParaRPr lang="en-GB" sz="1050" dirty="0">
                        <a:effectLst/>
                        <a:latin typeface="Trebuchet MS" panose="020B0603020202020204" pitchFamily="34" charset="0"/>
                        <a:ea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5265164"/>
                  </a:ext>
                </a:extLst>
              </a:tr>
              <a:tr h="325650">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r>
                        <a:rPr lang="en-GB" sz="1050" dirty="0">
                          <a:latin typeface="Trebuchet MS" panose="020B0603020202020204" pitchFamily="34" charset="0"/>
                        </a:rPr>
                        <a:t>Recall and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635409"/>
                  </a:ext>
                </a:extLst>
              </a:tr>
              <a:tr h="803659">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171450" indent="-171450">
                        <a:buFont typeface="Arial" panose="020B0604020202020204" pitchFamily="34" charset="0"/>
                        <a:buChar char="•"/>
                      </a:pPr>
                      <a:r>
                        <a:rPr lang="en-GB" sz="1050" dirty="0">
                          <a:latin typeface="Trebuchet MS" panose="020B0603020202020204" pitchFamily="34" charset="0"/>
                        </a:rPr>
                        <a:t>Y8 Spring 2, Y9 Autumn 2, Y10 Summer 1, Y8 Autumn 1, Y9 Autumn 2, Y9 Spring 1, Y9 Summer 1, Y9 Summer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5333930"/>
                  </a:ext>
                </a:extLst>
              </a:tr>
            </a:tbl>
          </a:graphicData>
        </a:graphic>
      </p:graphicFrame>
      <p:sp>
        <p:nvSpPr>
          <p:cNvPr id="18" name="TextBox 17"/>
          <p:cNvSpPr txBox="1"/>
          <p:nvPr/>
        </p:nvSpPr>
        <p:spPr>
          <a:xfrm>
            <a:off x="2587496" y="301696"/>
            <a:ext cx="4401269" cy="400110"/>
          </a:xfrm>
          <a:prstGeom prst="rect">
            <a:avLst/>
          </a:prstGeom>
          <a:noFill/>
        </p:spPr>
        <p:txBody>
          <a:bodyPr wrap="none" lIns="91440" tIns="45720" rIns="91440" bIns="45720" rtlCol="0" anchor="t">
            <a:spAutoFit/>
          </a:bodyPr>
          <a:lstStyle/>
          <a:p>
            <a:r>
              <a:rPr lang="en-GB" sz="2000" b="1" u="sng" dirty="0">
                <a:latin typeface="Trebuchet MS"/>
              </a:rPr>
              <a:t>PSHCE 5 Year Curriculum Overview</a:t>
            </a:r>
            <a:endParaRPr lang="en-GB" sz="2000" b="1" u="sng" dirty="0">
              <a:latin typeface="Trebuchet MS" panose="020B0603020202020204" pitchFamily="34" charset="0"/>
            </a:endParaRPr>
          </a:p>
        </p:txBody>
      </p:sp>
      <p:sp>
        <p:nvSpPr>
          <p:cNvPr id="20" name="Right Arrow 19"/>
          <p:cNvSpPr/>
          <p:nvPr/>
        </p:nvSpPr>
        <p:spPr>
          <a:xfrm rot="5400000">
            <a:off x="7530068" y="9998043"/>
            <a:ext cx="1915242" cy="505255"/>
          </a:xfrm>
          <a:prstGeom prst="rightArrow">
            <a:avLst>
              <a:gd name="adj1" fmla="val 42419"/>
              <a:gd name="adj2" fmla="val 5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ontent Placeholder 2"/>
          <p:cNvSpPr txBox="1">
            <a:spLocks/>
          </p:cNvSpPr>
          <p:nvPr/>
        </p:nvSpPr>
        <p:spPr>
          <a:xfrm>
            <a:off x="1569297" y="12400195"/>
            <a:ext cx="6742468" cy="28370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GB" sz="1800" b="1" dirty="0">
                <a:solidFill>
                  <a:srgbClr val="FF0000"/>
                </a:solidFill>
              </a:rPr>
              <a:t>Work Hard ǀ Be Kind ǀ Aim High ǀ Show GRIT</a:t>
            </a:r>
          </a:p>
        </p:txBody>
      </p:sp>
    </p:spTree>
    <p:extLst>
      <p:ext uri="{BB962C8B-B14F-4D97-AF65-F5344CB8AC3E}">
        <p14:creationId xmlns:p14="http://schemas.microsoft.com/office/powerpoint/2010/main" val="2232212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17663591"/>
              </p:ext>
            </p:extLst>
          </p:nvPr>
        </p:nvGraphicFramePr>
        <p:xfrm>
          <a:off x="577907" y="1823807"/>
          <a:ext cx="8154440" cy="9174226"/>
        </p:xfrm>
        <a:graphic>
          <a:graphicData uri="http://schemas.openxmlformats.org/drawingml/2006/table">
            <a:tbl>
              <a:tblPr firstRow="1" bandRow="1">
                <a:tableStyleId>{85BE263C-DBD7-4A20-BB59-AAB30ACAA65A}</a:tableStyleId>
              </a:tblPr>
              <a:tblGrid>
                <a:gridCol w="324791">
                  <a:extLst>
                    <a:ext uri="{9D8B030D-6E8A-4147-A177-3AD203B41FA5}">
                      <a16:colId xmlns:a16="http://schemas.microsoft.com/office/drawing/2014/main" val="4094860345"/>
                    </a:ext>
                  </a:extLst>
                </a:gridCol>
                <a:gridCol w="3467383">
                  <a:extLst>
                    <a:ext uri="{9D8B030D-6E8A-4147-A177-3AD203B41FA5}">
                      <a16:colId xmlns:a16="http://schemas.microsoft.com/office/drawing/2014/main" val="4047222901"/>
                    </a:ext>
                  </a:extLst>
                </a:gridCol>
                <a:gridCol w="4362266">
                  <a:extLst>
                    <a:ext uri="{9D8B030D-6E8A-4147-A177-3AD203B41FA5}">
                      <a16:colId xmlns:a16="http://schemas.microsoft.com/office/drawing/2014/main" val="494251420"/>
                    </a:ext>
                  </a:extLst>
                </a:gridCol>
              </a:tblGrid>
              <a:tr h="313836">
                <a:tc rowSpan="6">
                  <a:txBody>
                    <a:bodyPr/>
                    <a:lstStyle/>
                    <a:p>
                      <a:pPr algn="ctr"/>
                      <a:endParaRPr lang="en-GB" sz="1050" dirty="0">
                        <a:latin typeface="Trebuchet MS" panose="020B0603020202020204" pitchFamily="34" charset="0"/>
                      </a:endParaRPr>
                    </a:p>
                    <a:p>
                      <a:pPr algn="ctr"/>
                      <a:endParaRPr lang="en-GB" sz="1050" dirty="0">
                        <a:latin typeface="Trebuchet MS" panose="020B0603020202020204" pitchFamily="34" charset="0"/>
                      </a:endParaRPr>
                    </a:p>
                    <a:p>
                      <a:pPr algn="ctr"/>
                      <a:endParaRPr lang="en-GB" sz="1050" dirty="0">
                        <a:latin typeface="Trebuchet MS" panose="020B0603020202020204" pitchFamily="34" charset="0"/>
                      </a:endParaRPr>
                    </a:p>
                    <a:p>
                      <a:pPr algn="ctr"/>
                      <a:endParaRPr lang="en-GB" sz="1050" dirty="0">
                        <a:latin typeface="Trebuchet MS" panose="020B0603020202020204" pitchFamily="34" charset="0"/>
                      </a:endParaRP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p>
                      <a:pPr lvl="0" algn="ctr">
                        <a:buNone/>
                      </a:pPr>
                      <a:r>
                        <a:rPr lang="en-GB" sz="1050" dirty="0">
                          <a:latin typeface="Trebuchet MS"/>
                        </a:rPr>
                        <a:t>Y8 aims</a:t>
                      </a: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p>
                      <a:pPr lvl="0" algn="ctr">
                        <a:buNone/>
                      </a:pPr>
                      <a:endParaRPr lang="en-GB" sz="1050" dirty="0">
                        <a:latin typeface="Trebuchet MS"/>
                      </a:endParaRPr>
                    </a:p>
                  </a:txBody>
                  <a:tcPr vert="vert270" anchor="ctr">
                    <a:lnR w="12700" cap="flat" cmpd="sng" algn="ctr">
                      <a:solidFill>
                        <a:schemeClr val="tx1"/>
                      </a:solidFill>
                      <a:prstDash val="solid"/>
                      <a:round/>
                      <a:headEnd type="none" w="med" len="med"/>
                      <a:tailEnd type="none" w="med" len="med"/>
                    </a:lnR>
                    <a:solidFill>
                      <a:schemeClr val="tx1"/>
                    </a:solidFill>
                  </a:tcPr>
                </a:tc>
                <a:tc gridSpan="2">
                  <a:txBody>
                    <a:bodyPr/>
                    <a:lstStyle/>
                    <a:p>
                      <a:pPr marL="0" marR="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Topics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hMerge="1">
                  <a:txBody>
                    <a:bodyPr/>
                    <a:lstStyle/>
                    <a:p>
                      <a:endParaRPr lang="en-GB"/>
                    </a:p>
                  </a:txBody>
                  <a:tcPr/>
                </a:tc>
                <a:extLst>
                  <a:ext uri="{0D108BD9-81ED-4DB2-BD59-A6C34878D82A}">
                    <a16:rowId xmlns:a16="http://schemas.microsoft.com/office/drawing/2014/main" val="1836052511"/>
                  </a:ext>
                </a:extLst>
              </a:tr>
              <a:tr h="1312401">
                <a:tc vMerge="1">
                  <a:txBody>
                    <a:bodyPr/>
                    <a:lstStyle/>
                    <a:p>
                      <a:pPr algn="ctr"/>
                      <a:endParaRPr lang="en-GB" sz="1400" dirty="0"/>
                    </a:p>
                  </a:txBody>
                  <a:tcPr vert="vert270"/>
                </a:tc>
                <a:tc gridSpan="2">
                  <a:txBody>
                    <a:bodyPr/>
                    <a:lstStyle/>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Drugs and alcohol</a:t>
                      </a:r>
                    </a:p>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Identity and relationships</a:t>
                      </a:r>
                    </a:p>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Digital literacy</a:t>
                      </a:r>
                    </a:p>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Emotional wellbeing</a:t>
                      </a:r>
                    </a:p>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Discrimination</a:t>
                      </a:r>
                    </a:p>
                    <a:p>
                      <a:pPr marL="285750" indent="-285750">
                        <a:buFont typeface="Arial" panose="020B0604020202020204" pitchFamily="34" charset="0"/>
                        <a:buChar char="•"/>
                      </a:pPr>
                      <a:r>
                        <a:rPr lang="en-GB" sz="1050" dirty="0">
                          <a:latin typeface="Trebuchet MS" panose="020B0603020202020204" pitchFamily="34" charset="0"/>
                          <a:ea typeface="Tahoma" panose="020B0604030504040204" pitchFamily="34" charset="0"/>
                          <a:cs typeface="Tahoma" panose="020B0604030504040204" pitchFamily="34" charset="0"/>
                        </a:rPr>
                        <a:t>Citizenship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2164005191"/>
                  </a:ext>
                </a:extLst>
              </a:tr>
              <a:tr h="355115">
                <a:tc vMerge="1">
                  <a:txBody>
                    <a:bodyPr/>
                    <a:lstStyle/>
                    <a:p>
                      <a:endParaRPr lang="en-GB" dirty="0"/>
                    </a:p>
                  </a:txBody>
                  <a:tcPr/>
                </a:tc>
                <a:tc>
                  <a:txBody>
                    <a:bodyPr/>
                    <a:lstStyle/>
                    <a:p>
                      <a:r>
                        <a:rPr lang="en-GB" sz="1050" dirty="0">
                          <a:latin typeface="Trebuchet MS" panose="020B0603020202020204" pitchFamily="34" charset="0"/>
                          <a:ea typeface="Tahoma" panose="020B0604030504040204" pitchFamily="34" charset="0"/>
                          <a:cs typeface="Tahoma" panose="020B0604030504040204" pitchFamily="34" charset="0"/>
                        </a:rPr>
                        <a:t>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50" dirty="0">
                          <a:latin typeface="Trebuchet MS" panose="020B060302020202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51345"/>
                  </a:ext>
                </a:extLst>
              </a:tr>
              <a:tr h="4695915">
                <a:tc vMerge="1">
                  <a:txBody>
                    <a:bodyPr/>
                    <a:lstStyle/>
                    <a:p>
                      <a:endParaRPr lang="en-GB" dirty="0"/>
                    </a:p>
                  </a:txBody>
                  <a:tcPr/>
                </a:tc>
                <a:tc>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describe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compare and contrast.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Read a range of texts from different sources.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Think critically</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Reflecting</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Potentially adjust worldview to make room for new knowledge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compare and contrast.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050" dirty="0">
                          <a:latin typeface="Trebuchet MS" panose="020B0603020202020204" pitchFamily="34" charset="0"/>
                        </a:rPr>
                        <a:t>Medicinal and recreational drugs</a:t>
                      </a:r>
                    </a:p>
                    <a:p>
                      <a:pPr marL="171450" indent="-171450">
                        <a:buFont typeface="Arial" panose="020B0604020202020204" pitchFamily="34" charset="0"/>
                        <a:buChar char="•"/>
                      </a:pPr>
                      <a:r>
                        <a:rPr lang="en-US" sz="1050" dirty="0">
                          <a:latin typeface="Trebuchet MS" panose="020B0603020202020204" pitchFamily="34" charset="0"/>
                        </a:rPr>
                        <a:t>Energy drinks (overconsumption of)</a:t>
                      </a:r>
                    </a:p>
                    <a:p>
                      <a:pPr marL="171450" indent="-171450">
                        <a:buFont typeface="Arial" panose="020B0604020202020204" pitchFamily="34" charset="0"/>
                        <a:buChar char="•"/>
                      </a:pPr>
                      <a:r>
                        <a:rPr lang="en-US" sz="1050" dirty="0">
                          <a:latin typeface="Trebuchet MS" panose="020B0603020202020204" pitchFamily="34" charset="0"/>
                        </a:rPr>
                        <a:t>Habit and dependence </a:t>
                      </a:r>
                    </a:p>
                    <a:p>
                      <a:pPr marL="171450" indent="-171450">
                        <a:buFont typeface="Arial" panose="020B0604020202020204" pitchFamily="34" charset="0"/>
                        <a:buChar char="•"/>
                      </a:pPr>
                      <a:r>
                        <a:rPr lang="en-US" sz="1050" dirty="0">
                          <a:latin typeface="Trebuchet MS" panose="020B0603020202020204" pitchFamily="34" charset="0"/>
                        </a:rPr>
                        <a:t>How to assess the risks of tobacco</a:t>
                      </a:r>
                    </a:p>
                    <a:p>
                      <a:pPr marL="171450" indent="-171450">
                        <a:buFont typeface="Arial" panose="020B0604020202020204" pitchFamily="34" charset="0"/>
                        <a:buChar char="•"/>
                      </a:pPr>
                      <a:r>
                        <a:rPr lang="en-US" sz="1050" b="0" u="none" dirty="0">
                          <a:latin typeface="Trebuchet MS" panose="020B0603020202020204" pitchFamily="34" charset="0"/>
                        </a:rPr>
                        <a:t>How to assess the risks of vapes</a:t>
                      </a:r>
                    </a:p>
                    <a:p>
                      <a:pPr marL="171450" indent="-171450">
                        <a:buFont typeface="Arial" panose="020B0604020202020204" pitchFamily="34" charset="0"/>
                        <a:buChar char="•"/>
                      </a:pPr>
                      <a:r>
                        <a:rPr lang="en-US" sz="1050" b="0" u="none" dirty="0">
                          <a:latin typeface="Trebuchet MS" panose="020B0603020202020204" pitchFamily="34" charset="0"/>
                        </a:rPr>
                        <a:t>How to assess the risks of alcohol</a:t>
                      </a:r>
                    </a:p>
                    <a:p>
                      <a:pPr marL="171450" indent="-171450">
                        <a:buFont typeface="Arial" panose="020B0604020202020204" pitchFamily="34" charset="0"/>
                        <a:buChar char="•"/>
                      </a:pPr>
                      <a:r>
                        <a:rPr lang="en-US" sz="1050" b="0" u="none" dirty="0">
                          <a:latin typeface="Trebuchet MS" panose="020B0603020202020204" pitchFamily="34" charset="0"/>
                        </a:rPr>
                        <a:t>Alcohol consumption and cannabis</a:t>
                      </a:r>
                    </a:p>
                    <a:p>
                      <a:pPr marL="171450" indent="-171450">
                        <a:buFont typeface="Arial" panose="020B0604020202020204" pitchFamily="34" charset="0"/>
                        <a:buChar char="•"/>
                      </a:pPr>
                      <a:r>
                        <a:rPr lang="en-US" sz="1050" b="0" u="none" dirty="0">
                          <a:latin typeface="Trebuchet MS" panose="020B0603020202020204" pitchFamily="34" charset="0"/>
                        </a:rPr>
                        <a:t>Substance use (managing influences)</a:t>
                      </a:r>
                    </a:p>
                    <a:p>
                      <a:pPr marL="171450" indent="-171450">
                        <a:buFont typeface="Arial" panose="020B0604020202020204" pitchFamily="34" charset="0"/>
                        <a:buChar char="•"/>
                      </a:pPr>
                      <a:r>
                        <a:rPr lang="en-US" sz="1050" b="0" u="none" dirty="0">
                          <a:latin typeface="Trebuchet MS" panose="020B0603020202020204" pitchFamily="34" charset="0"/>
                        </a:rPr>
                        <a:t>Healthy relationships</a:t>
                      </a:r>
                    </a:p>
                    <a:p>
                      <a:pPr marL="171450" indent="-171450">
                        <a:buFont typeface="Arial" panose="020B0604020202020204" pitchFamily="34" charset="0"/>
                        <a:buChar char="•"/>
                      </a:pPr>
                      <a:r>
                        <a:rPr lang="en-US" sz="1050" b="0" u="none" dirty="0">
                          <a:latin typeface="Trebuchet MS" panose="020B0603020202020204" pitchFamily="34" charset="0"/>
                        </a:rPr>
                        <a:t>Unhealthy relationships</a:t>
                      </a:r>
                    </a:p>
                    <a:p>
                      <a:pPr marL="171450" indent="-171450">
                        <a:buFont typeface="Arial" panose="020B0604020202020204" pitchFamily="34" charset="0"/>
                        <a:buChar char="•"/>
                      </a:pPr>
                      <a:r>
                        <a:rPr lang="en-US" sz="1050" b="0" u="none" dirty="0">
                          <a:latin typeface="Trebuchet MS" panose="020B0603020202020204" pitchFamily="34" charset="0"/>
                        </a:rPr>
                        <a:t>Forming new relationships</a:t>
                      </a:r>
                    </a:p>
                    <a:p>
                      <a:pPr marL="171450" indent="-171450">
                        <a:buFont typeface="Arial" panose="020B0604020202020204" pitchFamily="34" charset="0"/>
                        <a:buChar char="•"/>
                      </a:pPr>
                      <a:r>
                        <a:rPr lang="en-US" sz="1050" b="0" u="none" dirty="0">
                          <a:latin typeface="Trebuchet MS" panose="020B0603020202020204" pitchFamily="34" charset="0"/>
                        </a:rPr>
                        <a:t>Grooming</a:t>
                      </a:r>
                    </a:p>
                    <a:p>
                      <a:pPr marL="171450" indent="-171450">
                        <a:buFont typeface="Arial" panose="020B0604020202020204" pitchFamily="34" charset="0"/>
                        <a:buChar char="•"/>
                      </a:pPr>
                      <a:r>
                        <a:rPr lang="en-US" sz="1050" b="0" u="none" dirty="0">
                          <a:latin typeface="Trebuchet MS" panose="020B0603020202020204" pitchFamily="34" charset="0"/>
                        </a:rPr>
                        <a:t>Consent</a:t>
                      </a:r>
                    </a:p>
                    <a:p>
                      <a:pPr marL="171450" indent="-171450">
                        <a:buFont typeface="Arial" panose="020B0604020202020204" pitchFamily="34" charset="0"/>
                        <a:buChar char="•"/>
                      </a:pPr>
                      <a:r>
                        <a:rPr lang="en-US" sz="1050" b="0" u="none" dirty="0">
                          <a:latin typeface="Trebuchet MS" panose="020B0603020202020204" pitchFamily="34" charset="0"/>
                        </a:rPr>
                        <a:t>E-safety and sexting</a:t>
                      </a:r>
                    </a:p>
                    <a:p>
                      <a:pPr marL="171450" indent="-171450">
                        <a:buFont typeface="Arial" panose="020B0604020202020204" pitchFamily="34" charset="0"/>
                        <a:buChar char="•"/>
                      </a:pPr>
                      <a:r>
                        <a:rPr lang="en-US" sz="1050" b="0" u="none" dirty="0">
                          <a:latin typeface="Trebuchet MS" panose="020B0603020202020204" pitchFamily="34" charset="0"/>
                        </a:rPr>
                        <a:t>Using social media as safely as possible part 1</a:t>
                      </a:r>
                    </a:p>
                    <a:p>
                      <a:pPr marL="171450" indent="-171450">
                        <a:buFont typeface="Arial" panose="020B0604020202020204" pitchFamily="34" charset="0"/>
                        <a:buChar char="•"/>
                      </a:pPr>
                      <a:r>
                        <a:rPr lang="en-US" sz="1050" b="0" u="none" dirty="0">
                          <a:latin typeface="Trebuchet MS" panose="020B0603020202020204" pitchFamily="34" charset="0"/>
                        </a:rPr>
                        <a:t>Using social media as safely as possible part 2</a:t>
                      </a:r>
                    </a:p>
                    <a:p>
                      <a:pPr marL="171450" indent="-171450">
                        <a:buFont typeface="Arial" panose="020B0604020202020204" pitchFamily="34" charset="0"/>
                        <a:buChar char="•"/>
                      </a:pPr>
                      <a:r>
                        <a:rPr lang="en-US" sz="1050" b="0" u="none" dirty="0">
                          <a:latin typeface="Trebuchet MS" panose="020B0603020202020204" pitchFamily="34" charset="0"/>
                        </a:rPr>
                        <a:t>Online grooming</a:t>
                      </a:r>
                    </a:p>
                    <a:p>
                      <a:pPr marL="171450" indent="-171450">
                        <a:buFont typeface="Arial" panose="020B0604020202020204" pitchFamily="34" charset="0"/>
                        <a:buChar char="•"/>
                      </a:pPr>
                      <a:r>
                        <a:rPr lang="en-US" sz="1050" b="0" u="none" dirty="0">
                          <a:latin typeface="Trebuchet MS" panose="020B0603020202020204" pitchFamily="34" charset="0"/>
                        </a:rPr>
                        <a:t>Online extremism</a:t>
                      </a:r>
                    </a:p>
                    <a:p>
                      <a:pPr marL="171450" indent="-171450">
                        <a:buFont typeface="Arial" panose="020B0604020202020204" pitchFamily="34" charset="0"/>
                        <a:buChar char="•"/>
                      </a:pPr>
                      <a:r>
                        <a:rPr lang="en-US" sz="1050" b="0" u="none" dirty="0">
                          <a:latin typeface="Trebuchet MS" panose="020B0603020202020204" pitchFamily="34" charset="0"/>
                        </a:rPr>
                        <a:t>Biased and misleading information</a:t>
                      </a:r>
                    </a:p>
                    <a:p>
                      <a:pPr marL="171450" indent="-171450">
                        <a:buFont typeface="Arial" panose="020B0604020202020204" pitchFamily="34" charset="0"/>
                        <a:buChar char="•"/>
                      </a:pPr>
                      <a:r>
                        <a:rPr lang="en-US" sz="1050" b="0" u="none" dirty="0">
                          <a:latin typeface="Trebuchet MS" panose="020B0603020202020204" pitchFamily="34" charset="0"/>
                        </a:rPr>
                        <a:t>Gambling</a:t>
                      </a:r>
                    </a:p>
                    <a:p>
                      <a:pPr marL="171450" indent="-171450">
                        <a:buFont typeface="Arial" panose="020B0604020202020204" pitchFamily="34" charset="0"/>
                        <a:buChar char="•"/>
                      </a:pPr>
                      <a:r>
                        <a:rPr lang="en-US" sz="1050" b="0" u="none" dirty="0">
                          <a:latin typeface="Trebuchet MS" panose="020B0603020202020204" pitchFamily="34" charset="0"/>
                        </a:rPr>
                        <a:t>Attitudes towards mental health</a:t>
                      </a:r>
                    </a:p>
                    <a:p>
                      <a:pPr marL="171450" indent="-171450">
                        <a:buFont typeface="Arial" panose="020B0604020202020204" pitchFamily="34" charset="0"/>
                        <a:buChar char="•"/>
                      </a:pPr>
                      <a:r>
                        <a:rPr lang="en-US" sz="1050" b="0" u="none" dirty="0">
                          <a:latin typeface="Trebuchet MS" panose="020B0603020202020204" pitchFamily="34" charset="0"/>
                        </a:rPr>
                        <a:t>Daily wellbeing</a:t>
                      </a:r>
                    </a:p>
                    <a:p>
                      <a:pPr marL="171450" indent="-171450">
                        <a:buFont typeface="Arial" panose="020B0604020202020204" pitchFamily="34" charset="0"/>
                        <a:buChar char="•"/>
                      </a:pPr>
                      <a:r>
                        <a:rPr lang="en-US" sz="1050" b="0" u="none" dirty="0">
                          <a:latin typeface="Trebuchet MS" panose="020B0603020202020204" pitchFamily="34" charset="0"/>
                        </a:rPr>
                        <a:t>Digital resilience</a:t>
                      </a:r>
                    </a:p>
                    <a:p>
                      <a:pPr marL="171450" indent="-171450">
                        <a:buFont typeface="Arial" panose="020B0604020202020204" pitchFamily="34" charset="0"/>
                        <a:buChar char="•"/>
                      </a:pPr>
                      <a:r>
                        <a:rPr lang="en-US" sz="1050" b="0" u="none" dirty="0">
                          <a:latin typeface="Trebuchet MS" panose="020B0603020202020204" pitchFamily="34" charset="0"/>
                        </a:rPr>
                        <a:t>Unhealthy and healthy coping strategies</a:t>
                      </a:r>
                    </a:p>
                    <a:p>
                      <a:pPr marL="171450" indent="-171450">
                        <a:buFont typeface="Arial" panose="020B0604020202020204" pitchFamily="34" charset="0"/>
                        <a:buChar char="•"/>
                      </a:pPr>
                      <a:r>
                        <a:rPr lang="en-US" sz="1050" b="0" u="none" dirty="0">
                          <a:latin typeface="Trebuchet MS" panose="020B0603020202020204" pitchFamily="34" charset="0"/>
                        </a:rPr>
                        <a:t>Change</a:t>
                      </a:r>
                    </a:p>
                    <a:p>
                      <a:pPr marL="171450" indent="-171450">
                        <a:buFont typeface="Arial" panose="020B0604020202020204" pitchFamily="34" charset="0"/>
                        <a:buChar char="•"/>
                      </a:pPr>
                      <a:r>
                        <a:rPr lang="en-US" sz="1050" b="0" u="none" dirty="0">
                          <a:latin typeface="Trebuchet MS" panose="020B0603020202020204" pitchFamily="34" charset="0"/>
                        </a:rPr>
                        <a:t>Greif and loss</a:t>
                      </a:r>
                    </a:p>
                    <a:p>
                      <a:pPr marL="171450" indent="-171450">
                        <a:buFont typeface="Arial" panose="020B0604020202020204" pitchFamily="34" charset="0"/>
                        <a:buChar char="•"/>
                      </a:pPr>
                      <a:r>
                        <a:rPr lang="en-US" sz="1050" b="0" u="none" dirty="0">
                          <a:latin typeface="Trebuchet MS" panose="020B0603020202020204" pitchFamily="34" charset="0"/>
                        </a:rPr>
                        <a:t>Influences, pressure and prejudice</a:t>
                      </a:r>
                    </a:p>
                    <a:p>
                      <a:pPr marL="171450" indent="-171450">
                        <a:buFont typeface="Arial" panose="020B0604020202020204" pitchFamily="34" charset="0"/>
                        <a:buChar char="•"/>
                      </a:pPr>
                      <a:r>
                        <a:rPr lang="en-US" sz="1050" b="0" u="none" dirty="0">
                          <a:latin typeface="Trebuchet MS" panose="020B0603020202020204" pitchFamily="34" charset="0"/>
                        </a:rPr>
                        <a:t>Challenging disability prejudice</a:t>
                      </a:r>
                    </a:p>
                    <a:p>
                      <a:pPr marL="171450" indent="-171450">
                        <a:buFont typeface="Arial" panose="020B0604020202020204" pitchFamily="34" charset="0"/>
                        <a:buChar char="•"/>
                      </a:pPr>
                      <a:r>
                        <a:rPr lang="en-US" sz="1050" b="0" u="none" dirty="0">
                          <a:latin typeface="Trebuchet MS" panose="020B0603020202020204" pitchFamily="34" charset="0"/>
                        </a:rPr>
                        <a:t>Challenging racism</a:t>
                      </a:r>
                    </a:p>
                    <a:p>
                      <a:pPr marL="171450" indent="-171450">
                        <a:buFont typeface="Arial" panose="020B0604020202020204" pitchFamily="34" charset="0"/>
                        <a:buChar char="•"/>
                      </a:pPr>
                      <a:r>
                        <a:rPr lang="en-US" sz="1050" b="0" u="none" dirty="0">
                          <a:latin typeface="Trebuchet MS" panose="020B0603020202020204" pitchFamily="34" charset="0"/>
                        </a:rPr>
                        <a:t>Challenging religious prejudice</a:t>
                      </a:r>
                    </a:p>
                    <a:p>
                      <a:pPr marL="171450" indent="-171450">
                        <a:buFont typeface="Arial" panose="020B0604020202020204" pitchFamily="34" charset="0"/>
                        <a:buChar char="•"/>
                      </a:pPr>
                      <a:r>
                        <a:rPr lang="en-US" sz="1050" b="0" u="none" dirty="0">
                          <a:latin typeface="Trebuchet MS" panose="020B0603020202020204" pitchFamily="34" charset="0"/>
                        </a:rPr>
                        <a:t>Challenging homophobia/biphobia</a:t>
                      </a:r>
                    </a:p>
                    <a:p>
                      <a:pPr marL="171450" indent="-171450">
                        <a:buFont typeface="Arial" panose="020B0604020202020204" pitchFamily="34" charset="0"/>
                        <a:buChar char="•"/>
                      </a:pPr>
                      <a:r>
                        <a:rPr lang="en-US" sz="1050" b="0" u="none" dirty="0">
                          <a:latin typeface="Trebuchet MS" panose="020B0603020202020204" pitchFamily="34" charset="0"/>
                        </a:rPr>
                        <a:t>Challenging sex discrimination</a:t>
                      </a:r>
                    </a:p>
                    <a:p>
                      <a:pPr marL="171450" indent="-171450">
                        <a:buFont typeface="Arial" panose="020B0604020202020204" pitchFamily="34" charset="0"/>
                        <a:buChar char="•"/>
                      </a:pPr>
                      <a:r>
                        <a:rPr lang="en-US" sz="1050" b="0" u="none" dirty="0">
                          <a:latin typeface="Trebuchet MS" panose="020B0603020202020204" pitchFamily="34" charset="0"/>
                        </a:rPr>
                        <a:t>Challenging transphobia</a:t>
                      </a:r>
                    </a:p>
                    <a:p>
                      <a:pPr marL="171450" indent="-171450">
                        <a:buFont typeface="Arial" panose="020B0604020202020204" pitchFamily="34" charset="0"/>
                        <a:buChar char="•"/>
                      </a:pPr>
                      <a:r>
                        <a:rPr lang="en-US" sz="1050" b="0" u="none" dirty="0">
                          <a:latin typeface="Trebuchet MS" panose="020B0603020202020204" pitchFamily="34" charset="0"/>
                        </a:rPr>
                        <a:t>Democracy in the UK</a:t>
                      </a:r>
                    </a:p>
                    <a:p>
                      <a:pPr marL="171450" indent="-171450">
                        <a:buFont typeface="Arial" panose="020B0604020202020204" pitchFamily="34" charset="0"/>
                        <a:buChar char="•"/>
                      </a:pPr>
                      <a:r>
                        <a:rPr lang="en-US" sz="1050" b="0" u="none" dirty="0">
                          <a:latin typeface="Trebuchet MS" panose="020B0603020202020204" pitchFamily="34" charset="0"/>
                        </a:rPr>
                        <a:t>Alternatives to democracy</a:t>
                      </a:r>
                    </a:p>
                    <a:p>
                      <a:pPr marL="171450" indent="-171450">
                        <a:buFont typeface="Arial" panose="020B0604020202020204" pitchFamily="34" charset="0"/>
                        <a:buChar char="•"/>
                      </a:pPr>
                      <a:r>
                        <a:rPr lang="en-US" sz="1050" b="0" u="none" dirty="0">
                          <a:latin typeface="Trebuchet MS" panose="020B0603020202020204" pitchFamily="34" charset="0"/>
                        </a:rPr>
                        <a:t>How does voting work?</a:t>
                      </a:r>
                    </a:p>
                    <a:p>
                      <a:pPr marL="171450" indent="-171450">
                        <a:buFont typeface="Arial" panose="020B0604020202020204" pitchFamily="34" charset="0"/>
                        <a:buChar char="•"/>
                      </a:pPr>
                      <a:r>
                        <a:rPr lang="en-US" sz="1050" b="0" u="none" dirty="0">
                          <a:latin typeface="Trebuchet MS" panose="020B0603020202020204" pitchFamily="34" charset="0"/>
                        </a:rPr>
                        <a:t>How does politics affect me?</a:t>
                      </a:r>
                    </a:p>
                    <a:p>
                      <a:pPr marL="171450" indent="-171450">
                        <a:buFont typeface="Arial" panose="020B0604020202020204" pitchFamily="34" charset="0"/>
                        <a:buChar char="•"/>
                      </a:pPr>
                      <a:r>
                        <a:rPr lang="en-US" sz="1050" b="0" u="none" dirty="0">
                          <a:latin typeface="Trebuchet MS" panose="020B0603020202020204" pitchFamily="34" charset="0"/>
                        </a:rPr>
                        <a:t>Local services</a:t>
                      </a:r>
                    </a:p>
                    <a:p>
                      <a:pPr marL="171450" indent="-171450">
                        <a:buFont typeface="Arial" panose="020B0604020202020204" pitchFamily="34" charset="0"/>
                        <a:buChar char="•"/>
                      </a:pPr>
                      <a:r>
                        <a:rPr lang="en-US" sz="1050" b="0" u="none" dirty="0">
                          <a:latin typeface="Trebuchet MS" panose="020B0603020202020204" pitchFamily="34" charset="0"/>
                        </a:rPr>
                        <a:t>British values</a:t>
                      </a:r>
                      <a:endParaRPr lang="en-GB" sz="1050" b="0" u="none"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5265164"/>
                  </a:ext>
                </a:extLst>
              </a:tr>
              <a:tr h="449174">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r>
                        <a:rPr lang="en-GB" sz="1050" dirty="0">
                          <a:latin typeface="Trebuchet MS" panose="020B0603020202020204" pitchFamily="34" charset="0"/>
                          <a:ea typeface="Tahoma" panose="020B0604030504040204" pitchFamily="34" charset="0"/>
                          <a:cs typeface="Tahoma" panose="020B0604030504040204" pitchFamily="34" charset="0"/>
                        </a:rPr>
                        <a:t>Recall and links: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635409"/>
                  </a:ext>
                </a:extLst>
              </a:tr>
              <a:tr h="355115">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171450" indent="-171450">
                        <a:buFont typeface="Arial" panose="020B0604020202020204" pitchFamily="34" charset="0"/>
                        <a:buChar char="•"/>
                      </a:pPr>
                      <a:r>
                        <a:rPr lang="es-ES" sz="1050" dirty="0">
                          <a:latin typeface="Trebuchet MS" panose="020B0603020202020204" pitchFamily="34" charset="0"/>
                        </a:rPr>
                        <a:t>• Y9 Autumn 1, Y10 Autumn 1, Y11 Autumn 1, Y7 Spring 2, Y9 Autumn 2, Y9 Spring 1, Y10 Summer 1, Y7 Summer 2, Y10 Autumn 2</a:t>
                      </a:r>
                      <a:endParaRPr lang="en-GB" sz="1050" dirty="0">
                        <a:latin typeface="Trebuchet MS" panose="020B060302020202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5333930"/>
                  </a:ext>
                </a:extLst>
              </a:tr>
            </a:tbl>
          </a:graphicData>
        </a:graphic>
      </p:graphicFrame>
      <p:sp>
        <p:nvSpPr>
          <p:cNvPr id="3" name="Content Placeholder 2">
            <a:extLst>
              <a:ext uri="{FF2B5EF4-FFF2-40B4-BE49-F238E27FC236}">
                <a16:creationId xmlns:a16="http://schemas.microsoft.com/office/drawing/2014/main" id="{3A7E7BC6-F9DD-8420-E45A-4291E00A61B4}"/>
              </a:ext>
            </a:extLst>
          </p:cNvPr>
          <p:cNvSpPr txBox="1">
            <a:spLocks/>
          </p:cNvSpPr>
          <p:nvPr/>
        </p:nvSpPr>
        <p:spPr>
          <a:xfrm>
            <a:off x="1569297" y="12400195"/>
            <a:ext cx="6742468" cy="28370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GB" sz="1800" b="1" dirty="0">
                <a:solidFill>
                  <a:srgbClr val="FF0000"/>
                </a:solidFill>
              </a:rPr>
              <a:t>Work Hard ǀ Be Kind ǀ Aim High ǀ Show GRIT</a:t>
            </a:r>
          </a:p>
        </p:txBody>
      </p:sp>
      <p:cxnSp>
        <p:nvCxnSpPr>
          <p:cNvPr id="4" name="Straight Connector 3">
            <a:extLst>
              <a:ext uri="{FF2B5EF4-FFF2-40B4-BE49-F238E27FC236}">
                <a16:creationId xmlns:a16="http://schemas.microsoft.com/office/drawing/2014/main" id="{5F3D4CE1-52AB-5DFF-DD5D-BD1B5066340E}"/>
              </a:ext>
            </a:extLst>
          </p:cNvPr>
          <p:cNvCxnSpPr/>
          <p:nvPr/>
        </p:nvCxnSpPr>
        <p:spPr>
          <a:xfrm>
            <a:off x="282633" y="12402590"/>
            <a:ext cx="90109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2"/>
          <a:stretch>
            <a:fillRect/>
          </a:stretch>
        </p:blipFill>
        <p:spPr>
          <a:xfrm>
            <a:off x="8091835" y="116378"/>
            <a:ext cx="1509365" cy="1623406"/>
          </a:xfrm>
          <a:prstGeom prst="rect">
            <a:avLst/>
          </a:prstGeom>
        </p:spPr>
      </p:pic>
      <p:pic>
        <p:nvPicPr>
          <p:cNvPr id="6" name="Picture 5"/>
          <p:cNvPicPr>
            <a:picLocks noChangeAspect="1"/>
          </p:cNvPicPr>
          <p:nvPr/>
        </p:nvPicPr>
        <p:blipFill>
          <a:blip r:embed="rId3"/>
          <a:stretch>
            <a:fillRect/>
          </a:stretch>
        </p:blipFill>
        <p:spPr>
          <a:xfrm>
            <a:off x="8846517" y="10081656"/>
            <a:ext cx="542591" cy="1938696"/>
          </a:xfrm>
          <a:prstGeom prst="rect">
            <a:avLst/>
          </a:prstGeom>
        </p:spPr>
      </p:pic>
    </p:spTree>
    <p:extLst>
      <p:ext uri="{BB962C8B-B14F-4D97-AF65-F5344CB8AC3E}">
        <p14:creationId xmlns:p14="http://schemas.microsoft.com/office/powerpoint/2010/main" val="789427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002090620"/>
              </p:ext>
            </p:extLst>
          </p:nvPr>
        </p:nvGraphicFramePr>
        <p:xfrm>
          <a:off x="152538" y="2045970"/>
          <a:ext cx="8822868" cy="8709660"/>
        </p:xfrm>
        <a:graphic>
          <a:graphicData uri="http://schemas.openxmlformats.org/drawingml/2006/table">
            <a:tbl>
              <a:tblPr firstRow="1" bandRow="1">
                <a:tableStyleId>{85BE263C-DBD7-4A20-BB59-AAB30ACAA65A}</a:tableStyleId>
              </a:tblPr>
              <a:tblGrid>
                <a:gridCol w="458330">
                  <a:extLst>
                    <a:ext uri="{9D8B030D-6E8A-4147-A177-3AD203B41FA5}">
                      <a16:colId xmlns:a16="http://schemas.microsoft.com/office/drawing/2014/main" val="4094860345"/>
                    </a:ext>
                  </a:extLst>
                </a:gridCol>
                <a:gridCol w="4306934">
                  <a:extLst>
                    <a:ext uri="{9D8B030D-6E8A-4147-A177-3AD203B41FA5}">
                      <a16:colId xmlns:a16="http://schemas.microsoft.com/office/drawing/2014/main" val="4047222901"/>
                    </a:ext>
                  </a:extLst>
                </a:gridCol>
                <a:gridCol w="4057604">
                  <a:extLst>
                    <a:ext uri="{9D8B030D-6E8A-4147-A177-3AD203B41FA5}">
                      <a16:colId xmlns:a16="http://schemas.microsoft.com/office/drawing/2014/main" val="494251420"/>
                    </a:ext>
                  </a:extLst>
                </a:gridCol>
              </a:tblGrid>
              <a:tr h="203131">
                <a:tc rowSpan="6">
                  <a:txBody>
                    <a:bodyPr/>
                    <a:lstStyle/>
                    <a:p>
                      <a:pPr algn="ctr"/>
                      <a:r>
                        <a:rPr lang="en-GB" sz="1050" dirty="0">
                          <a:latin typeface="Trebuchet MS" panose="020B0603020202020204" pitchFamily="34" charset="0"/>
                        </a:rPr>
                        <a:t>    Y9  Aims</a:t>
                      </a:r>
                    </a:p>
                  </a:txBody>
                  <a:tcPr vert="vert270" anchor="ctr">
                    <a:lnR w="12700" cap="flat" cmpd="sng" algn="ctr">
                      <a:solidFill>
                        <a:schemeClr val="tx1"/>
                      </a:solidFill>
                      <a:prstDash val="solid"/>
                      <a:round/>
                      <a:headEnd type="none" w="med" len="med"/>
                      <a:tailEnd type="none" w="med" len="med"/>
                    </a:lnR>
                    <a:solidFill>
                      <a:schemeClr val="tx1"/>
                    </a:solidFill>
                  </a:tcPr>
                </a:tc>
                <a:tc gridSpan="2">
                  <a:txBody>
                    <a:bodyPr/>
                    <a:lstStyle/>
                    <a:p>
                      <a:pPr marL="0" marR="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Broader concepts: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hMerge="1">
                  <a:txBody>
                    <a:bodyPr/>
                    <a:lstStyle/>
                    <a:p>
                      <a:endParaRPr lang="en-GB"/>
                    </a:p>
                  </a:txBody>
                  <a:tcPr/>
                </a:tc>
                <a:extLst>
                  <a:ext uri="{0D108BD9-81ED-4DB2-BD59-A6C34878D82A}">
                    <a16:rowId xmlns:a16="http://schemas.microsoft.com/office/drawing/2014/main" val="1836052511"/>
                  </a:ext>
                </a:extLst>
              </a:tr>
              <a:tr h="319205">
                <a:tc vMerge="1">
                  <a:txBody>
                    <a:bodyPr/>
                    <a:lstStyle/>
                    <a:p>
                      <a:pPr algn="ctr"/>
                      <a:endParaRPr lang="en-GB" sz="1400" dirty="0"/>
                    </a:p>
                  </a:txBody>
                  <a:tcPr vert="vert270"/>
                </a:tc>
                <a:tc gridSpan="2">
                  <a:txBody>
                    <a:bodyPr/>
                    <a:lstStyle/>
                    <a:p>
                      <a:pPr marL="285750" indent="-285750">
                        <a:buFont typeface="Arial" panose="020B0604020202020204" pitchFamily="34" charset="0"/>
                        <a:buChar char="•"/>
                      </a:pPr>
                      <a:r>
                        <a:rPr lang="en-GB" sz="1050" baseline="0" dirty="0">
                          <a:latin typeface="Trebuchet MS" panose="020B0603020202020204" pitchFamily="34" charset="0"/>
                        </a:rPr>
                        <a:t>Peer influence, substance use and gangs</a:t>
                      </a:r>
                    </a:p>
                    <a:p>
                      <a:pPr marL="285750" indent="-285750">
                        <a:buFont typeface="Arial" panose="020B0604020202020204" pitchFamily="34" charset="0"/>
                        <a:buChar char="•"/>
                      </a:pPr>
                      <a:r>
                        <a:rPr lang="en-GB" sz="1050" baseline="0" dirty="0">
                          <a:latin typeface="Trebuchet MS" panose="020B0603020202020204" pitchFamily="34" charset="0"/>
                        </a:rPr>
                        <a:t>Intimate relationships</a:t>
                      </a:r>
                    </a:p>
                    <a:p>
                      <a:pPr marL="285750" indent="-285750">
                        <a:buFont typeface="Arial" panose="020B0604020202020204" pitchFamily="34" charset="0"/>
                        <a:buChar char="•"/>
                      </a:pPr>
                      <a:r>
                        <a:rPr lang="en-GB" sz="1050" baseline="0" dirty="0">
                          <a:latin typeface="Trebuchet MS" panose="020B0603020202020204" pitchFamily="34" charset="0"/>
                        </a:rPr>
                        <a:t>Respectful relationships</a:t>
                      </a:r>
                    </a:p>
                    <a:p>
                      <a:pPr marL="285750" indent="-285750">
                        <a:buFont typeface="Arial" panose="020B0604020202020204" pitchFamily="34" charset="0"/>
                        <a:buChar char="•"/>
                      </a:pPr>
                      <a:r>
                        <a:rPr lang="en-GB" sz="1050" baseline="0" dirty="0">
                          <a:latin typeface="Trebuchet MS" panose="020B0603020202020204" pitchFamily="34" charset="0"/>
                        </a:rPr>
                        <a:t>Healthy Lifestyle</a:t>
                      </a:r>
                    </a:p>
                    <a:p>
                      <a:pPr marL="285750" indent="-285750">
                        <a:buFont typeface="Arial" panose="020B0604020202020204" pitchFamily="34" charset="0"/>
                        <a:buChar char="•"/>
                      </a:pPr>
                      <a:r>
                        <a:rPr lang="en-GB" sz="1050" baseline="0" dirty="0">
                          <a:latin typeface="Trebuchet MS" panose="020B0603020202020204" pitchFamily="34" charset="0"/>
                        </a:rPr>
                        <a:t>Setting goals</a:t>
                      </a:r>
                    </a:p>
                    <a:p>
                      <a:pPr marL="285750" indent="-285750">
                        <a:buFont typeface="Arial" panose="020B0604020202020204" pitchFamily="34" charset="0"/>
                        <a:buChar char="•"/>
                      </a:pPr>
                      <a:r>
                        <a:rPr lang="en-GB" sz="1050" baseline="0" dirty="0">
                          <a:latin typeface="Trebuchet MS" panose="020B0603020202020204" pitchFamily="34" charset="0"/>
                        </a:rPr>
                        <a:t>Employability 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2164005191"/>
                  </a:ext>
                </a:extLst>
              </a:tr>
              <a:tr h="203131">
                <a:tc vMerge="1">
                  <a:txBody>
                    <a:bodyPr/>
                    <a:lstStyle/>
                    <a:p>
                      <a:endParaRPr lang="en-GB" dirty="0"/>
                    </a:p>
                  </a:txBody>
                  <a:tcPr/>
                </a:tc>
                <a:tc>
                  <a:txBody>
                    <a:bodyPr/>
                    <a:lstStyle/>
                    <a:p>
                      <a:r>
                        <a:rPr lang="en-GB" sz="1050" dirty="0">
                          <a:latin typeface="Trebuchet MS" panose="020B0603020202020204" pitchFamily="34" charset="0"/>
                        </a:rPr>
                        <a:t>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50" dirty="0">
                          <a:latin typeface="Trebuchet MS" panose="020B060302020202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51345"/>
                  </a:ext>
                </a:extLst>
              </a:tr>
              <a:tr h="3004622">
                <a:tc vMerge="1">
                  <a:txBody>
                    <a:bodyPr/>
                    <a:lstStyle/>
                    <a:p>
                      <a:endParaRPr lang="en-GB" dirty="0"/>
                    </a:p>
                  </a:txBody>
                  <a:tcPr/>
                </a:tc>
                <a:tc>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describe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compare and contrast.</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Read a range of texts from different sources.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Think critically</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Reflecting</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Potentially adjust worldview to make room for new knowledge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solidFill>
                            <a:schemeClr val="tx1"/>
                          </a:solidFill>
                          <a:latin typeface="Trebuchet MS" panose="020B0603020202020204" pitchFamily="34" charset="0"/>
                        </a:rPr>
                        <a:t>Use oracy to compare and contrast.</a:t>
                      </a:r>
                    </a:p>
                    <a:p>
                      <a:pPr marL="0" marR="0" lvl="0" indent="0" algn="l" defTabSz="96012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050" dirty="0">
                          <a:latin typeface="Trebuchet MS" panose="020B0603020202020204" pitchFamily="34" charset="0"/>
                        </a:rPr>
                        <a:t>Smoking and e-cigarettes</a:t>
                      </a:r>
                    </a:p>
                    <a:p>
                      <a:pPr marL="171450" indent="-171450">
                        <a:buFont typeface="Arial" panose="020B0604020202020204" pitchFamily="34" charset="0"/>
                        <a:buChar char="•"/>
                      </a:pPr>
                      <a:r>
                        <a:rPr lang="en-US" sz="1050" u="none" baseline="0" dirty="0">
                          <a:latin typeface="Trebuchet MS" panose="020B0603020202020204" pitchFamily="34" charset="0"/>
                        </a:rPr>
                        <a:t>Introduction to drugs</a:t>
                      </a:r>
                    </a:p>
                    <a:p>
                      <a:pPr marL="171450" indent="-171450">
                        <a:buFont typeface="Arial" panose="020B0604020202020204" pitchFamily="34" charset="0"/>
                        <a:buChar char="•"/>
                      </a:pPr>
                      <a:r>
                        <a:rPr lang="en-US" sz="1050" u="none" baseline="0" dirty="0">
                          <a:latin typeface="Trebuchet MS" panose="020B0603020202020204" pitchFamily="34" charset="0"/>
                        </a:rPr>
                        <a:t>Illegal drugs</a:t>
                      </a:r>
                    </a:p>
                    <a:p>
                      <a:pPr marL="171450" indent="-171450">
                        <a:buFont typeface="Arial" panose="020B0604020202020204" pitchFamily="34" charset="0"/>
                        <a:buChar char="•"/>
                      </a:pPr>
                      <a:r>
                        <a:rPr lang="en-US" sz="1050" u="none" baseline="0" dirty="0">
                          <a:latin typeface="Trebuchet MS" panose="020B0603020202020204" pitchFamily="34" charset="0"/>
                        </a:rPr>
                        <a:t>NPS</a:t>
                      </a:r>
                    </a:p>
                    <a:p>
                      <a:pPr marL="171450" indent="-171450">
                        <a:buFont typeface="Arial" panose="020B0604020202020204" pitchFamily="34" charset="0"/>
                        <a:buChar char="•"/>
                      </a:pPr>
                      <a:r>
                        <a:rPr lang="en-US" sz="1050" u="none" baseline="0" dirty="0">
                          <a:latin typeface="Trebuchet MS" panose="020B0603020202020204" pitchFamily="34" charset="0"/>
                        </a:rPr>
                        <a:t>Risks in relation to drug use</a:t>
                      </a:r>
                    </a:p>
                    <a:p>
                      <a:pPr marL="171450" indent="-171450">
                        <a:buFont typeface="Arial" panose="020B0604020202020204" pitchFamily="34" charset="0"/>
                        <a:buChar char="•"/>
                      </a:pPr>
                      <a:r>
                        <a:rPr lang="en-US" sz="1050" u="none" baseline="0" dirty="0">
                          <a:latin typeface="Trebuchet MS" panose="020B0603020202020204" pitchFamily="34" charset="0"/>
                        </a:rPr>
                        <a:t>County lines</a:t>
                      </a:r>
                    </a:p>
                    <a:p>
                      <a:pPr marL="171450" indent="-171450">
                        <a:buFont typeface="Arial" panose="020B0604020202020204" pitchFamily="34" charset="0"/>
                        <a:buChar char="•"/>
                      </a:pPr>
                      <a:r>
                        <a:rPr lang="en-US" sz="1050" u="none" baseline="0" dirty="0">
                          <a:latin typeface="Trebuchet MS" panose="020B0603020202020204" pitchFamily="34" charset="0"/>
                        </a:rPr>
                        <a:t>Gangs</a:t>
                      </a:r>
                    </a:p>
                    <a:p>
                      <a:pPr marL="171450" indent="-171450">
                        <a:buFont typeface="Arial" panose="020B0604020202020204" pitchFamily="34" charset="0"/>
                        <a:buChar char="•"/>
                      </a:pPr>
                      <a:r>
                        <a:rPr lang="en-US" sz="1050" u="none" baseline="0" dirty="0">
                          <a:latin typeface="Trebuchet MS" panose="020B0603020202020204" pitchFamily="34" charset="0"/>
                        </a:rPr>
                        <a:t>Carrying knives</a:t>
                      </a:r>
                    </a:p>
                    <a:p>
                      <a:pPr marL="171450" indent="-171450">
                        <a:buFont typeface="Arial" panose="020B0604020202020204" pitchFamily="34" charset="0"/>
                        <a:buChar char="•"/>
                      </a:pPr>
                      <a:r>
                        <a:rPr lang="en-US" sz="1050" u="none" baseline="0" dirty="0">
                          <a:latin typeface="Trebuchet MS" panose="020B0603020202020204" pitchFamily="34" charset="0"/>
                        </a:rPr>
                        <a:t>Delaying sexual activity</a:t>
                      </a:r>
                    </a:p>
                    <a:p>
                      <a:pPr marL="171450" indent="-171450">
                        <a:buFont typeface="Arial" panose="020B0604020202020204" pitchFamily="34" charset="0"/>
                        <a:buChar char="•"/>
                      </a:pPr>
                      <a:r>
                        <a:rPr lang="en-US" sz="1050" u="none" baseline="0" dirty="0">
                          <a:latin typeface="Trebuchet MS" panose="020B0603020202020204" pitchFamily="34" charset="0"/>
                        </a:rPr>
                        <a:t>Why have sex?</a:t>
                      </a:r>
                    </a:p>
                    <a:p>
                      <a:pPr marL="171450" indent="-171450">
                        <a:buFont typeface="Arial" panose="020B0604020202020204" pitchFamily="34" charset="0"/>
                        <a:buChar char="•"/>
                      </a:pPr>
                      <a:r>
                        <a:rPr lang="en-US" sz="1050" u="none" baseline="0" dirty="0">
                          <a:latin typeface="Trebuchet MS" panose="020B0603020202020204" pitchFamily="34" charset="0"/>
                        </a:rPr>
                        <a:t>Consent</a:t>
                      </a:r>
                    </a:p>
                    <a:p>
                      <a:pPr marL="171450" indent="-171450">
                        <a:buFont typeface="Arial" panose="020B0604020202020204" pitchFamily="34" charset="0"/>
                        <a:buChar char="•"/>
                      </a:pPr>
                      <a:r>
                        <a:rPr lang="en-US" sz="1050" u="none" baseline="0" dirty="0">
                          <a:latin typeface="Trebuchet MS" panose="020B0603020202020204" pitchFamily="34" charset="0"/>
                        </a:rPr>
                        <a:t>Expectations – the influence of pornography</a:t>
                      </a:r>
                    </a:p>
                    <a:p>
                      <a:pPr marL="171450" indent="-171450">
                        <a:buFont typeface="Arial" panose="020B0604020202020204" pitchFamily="34" charset="0"/>
                        <a:buChar char="•"/>
                      </a:pPr>
                      <a:r>
                        <a:rPr lang="en-US" sz="1050" u="none" baseline="0" dirty="0">
                          <a:latin typeface="Trebuchet MS" panose="020B0603020202020204" pitchFamily="34" charset="0"/>
                        </a:rPr>
                        <a:t>More realistic expectations</a:t>
                      </a:r>
                    </a:p>
                    <a:p>
                      <a:pPr marL="171450" indent="-171450">
                        <a:buFont typeface="Arial" panose="020B0604020202020204" pitchFamily="34" charset="0"/>
                        <a:buChar char="•"/>
                      </a:pPr>
                      <a:r>
                        <a:rPr lang="en-US" sz="1050" u="none" baseline="0" dirty="0">
                          <a:latin typeface="Trebuchet MS" panose="020B0603020202020204" pitchFamily="34" charset="0"/>
                        </a:rPr>
                        <a:t>Conception and contraception</a:t>
                      </a:r>
                    </a:p>
                    <a:p>
                      <a:pPr marL="171450" indent="-171450">
                        <a:buFont typeface="Arial" panose="020B0604020202020204" pitchFamily="34" charset="0"/>
                        <a:buChar char="•"/>
                      </a:pPr>
                      <a:r>
                        <a:rPr lang="en-US" sz="1050" u="none" baseline="0" dirty="0">
                          <a:latin typeface="Trebuchet MS" panose="020B0603020202020204" pitchFamily="34" charset="0"/>
                        </a:rPr>
                        <a:t>Barrier contraception</a:t>
                      </a:r>
                    </a:p>
                    <a:p>
                      <a:pPr marL="171450" indent="-171450">
                        <a:buFont typeface="Arial" panose="020B0604020202020204" pitchFamily="34" charset="0"/>
                        <a:buChar char="•"/>
                      </a:pPr>
                      <a:r>
                        <a:rPr lang="en-US" sz="1050" u="none" baseline="0" dirty="0">
                          <a:latin typeface="Trebuchet MS" panose="020B0603020202020204" pitchFamily="34" charset="0"/>
                        </a:rPr>
                        <a:t>STIs</a:t>
                      </a:r>
                    </a:p>
                    <a:p>
                      <a:pPr marL="171450" indent="-171450">
                        <a:buFont typeface="Arial" panose="020B0604020202020204" pitchFamily="34" charset="0"/>
                        <a:buChar char="•"/>
                      </a:pPr>
                      <a:r>
                        <a:rPr lang="en-US" sz="1050" u="none" baseline="0" dirty="0">
                          <a:latin typeface="Trebuchet MS" panose="020B0603020202020204" pitchFamily="34" charset="0"/>
                        </a:rPr>
                        <a:t>Long term commitments</a:t>
                      </a:r>
                    </a:p>
                    <a:p>
                      <a:pPr marL="171450" indent="-171450">
                        <a:buFont typeface="Arial" panose="020B0604020202020204" pitchFamily="34" charset="0"/>
                        <a:buChar char="•"/>
                      </a:pPr>
                      <a:r>
                        <a:rPr lang="en-US" sz="1050" u="none" baseline="0" dirty="0">
                          <a:latin typeface="Trebuchet MS" panose="020B0603020202020204" pitchFamily="34" charset="0"/>
                        </a:rPr>
                        <a:t>Legal status of marriage</a:t>
                      </a:r>
                    </a:p>
                    <a:p>
                      <a:pPr marL="171450" indent="-171450">
                        <a:buFont typeface="Arial" panose="020B0604020202020204" pitchFamily="34" charset="0"/>
                        <a:buChar char="•"/>
                      </a:pPr>
                      <a:r>
                        <a:rPr lang="en-US" sz="1050" u="none" baseline="0" dirty="0">
                          <a:latin typeface="Trebuchet MS" panose="020B0603020202020204" pitchFamily="34" charset="0"/>
                        </a:rPr>
                        <a:t>Parenting</a:t>
                      </a:r>
                    </a:p>
                    <a:p>
                      <a:pPr marL="171450" indent="-171450">
                        <a:buFont typeface="Arial" panose="020B0604020202020204" pitchFamily="34" charset="0"/>
                        <a:buChar char="•"/>
                      </a:pPr>
                      <a:r>
                        <a:rPr lang="en-US" sz="1050" u="none" baseline="0" dirty="0">
                          <a:latin typeface="Trebuchet MS" panose="020B0603020202020204" pitchFamily="34" charset="0"/>
                        </a:rPr>
                        <a:t>Families</a:t>
                      </a:r>
                    </a:p>
                    <a:p>
                      <a:pPr marL="171450" indent="-171450">
                        <a:buFont typeface="Arial" panose="020B0604020202020204" pitchFamily="34" charset="0"/>
                        <a:buChar char="•"/>
                      </a:pPr>
                      <a:r>
                        <a:rPr lang="en-US" sz="1050" u="none" baseline="0" dirty="0">
                          <a:latin typeface="Trebuchet MS" panose="020B0603020202020204" pitchFamily="34" charset="0"/>
                        </a:rPr>
                        <a:t>Causes of conflict in the home</a:t>
                      </a:r>
                    </a:p>
                    <a:p>
                      <a:pPr marL="171450" indent="-171450">
                        <a:buFont typeface="Arial" panose="020B0604020202020204" pitchFamily="34" charset="0"/>
                        <a:buChar char="•"/>
                      </a:pPr>
                      <a:r>
                        <a:rPr lang="en-US" sz="1050" u="none" baseline="0" dirty="0">
                          <a:latin typeface="Trebuchet MS" panose="020B0603020202020204" pitchFamily="34" charset="0"/>
                        </a:rPr>
                        <a:t>Homelessness</a:t>
                      </a:r>
                    </a:p>
                    <a:p>
                      <a:pPr marL="171450" indent="-171450">
                        <a:buFont typeface="Arial" panose="020B0604020202020204" pitchFamily="34" charset="0"/>
                        <a:buChar char="•"/>
                      </a:pPr>
                      <a:r>
                        <a:rPr lang="en-US" sz="1050" u="none" baseline="0" dirty="0">
                          <a:latin typeface="Trebuchet MS" panose="020B0603020202020204" pitchFamily="34" charset="0"/>
                        </a:rPr>
                        <a:t>The five ways to wellbeing</a:t>
                      </a:r>
                    </a:p>
                    <a:p>
                      <a:pPr marL="171450" indent="-171450">
                        <a:buFont typeface="Arial" panose="020B0604020202020204" pitchFamily="34" charset="0"/>
                        <a:buChar char="•"/>
                      </a:pPr>
                      <a:r>
                        <a:rPr lang="en-US" sz="1050" u="none" baseline="0" dirty="0">
                          <a:latin typeface="Trebuchet MS" panose="020B0603020202020204" pitchFamily="34" charset="0"/>
                        </a:rPr>
                        <a:t>Self-esteem</a:t>
                      </a:r>
                    </a:p>
                    <a:p>
                      <a:pPr marL="171450" indent="-171450">
                        <a:buFont typeface="Arial" panose="020B0604020202020204" pitchFamily="34" charset="0"/>
                        <a:buChar char="•"/>
                      </a:pPr>
                      <a:r>
                        <a:rPr lang="en-US" sz="1050" u="none" baseline="0" dirty="0">
                          <a:latin typeface="Trebuchet MS" panose="020B0603020202020204" pitchFamily="34" charset="0"/>
                        </a:rPr>
                        <a:t>Body image</a:t>
                      </a:r>
                    </a:p>
                    <a:p>
                      <a:pPr marL="171450" indent="-171450">
                        <a:buFont typeface="Arial" panose="020B0604020202020204" pitchFamily="34" charset="0"/>
                        <a:buChar char="•"/>
                      </a:pPr>
                      <a:r>
                        <a:rPr lang="en-US" sz="1050" u="none" baseline="0" dirty="0">
                          <a:latin typeface="Trebuchet MS" panose="020B0603020202020204" pitchFamily="34" charset="0"/>
                        </a:rPr>
                        <a:t>Food and mood</a:t>
                      </a:r>
                    </a:p>
                    <a:p>
                      <a:pPr marL="171450" indent="-171450">
                        <a:buFont typeface="Arial" panose="020B0604020202020204" pitchFamily="34" charset="0"/>
                        <a:buChar char="•"/>
                      </a:pPr>
                      <a:r>
                        <a:rPr lang="en-US" sz="1050" u="none" baseline="0" dirty="0">
                          <a:latin typeface="Trebuchet MS" panose="020B0603020202020204" pitchFamily="34" charset="0"/>
                        </a:rPr>
                        <a:t>Self-care</a:t>
                      </a:r>
                    </a:p>
                    <a:p>
                      <a:pPr marL="171450" indent="-171450">
                        <a:buFont typeface="Arial" panose="020B0604020202020204" pitchFamily="34" charset="0"/>
                        <a:buChar char="•"/>
                      </a:pPr>
                      <a:r>
                        <a:rPr lang="en-US" sz="1050" u="none" baseline="0" dirty="0">
                          <a:latin typeface="Trebuchet MS" panose="020B0603020202020204" pitchFamily="34" charset="0"/>
                        </a:rPr>
                        <a:t>Breast and testicular examination</a:t>
                      </a:r>
                    </a:p>
                    <a:p>
                      <a:pPr marL="171450" indent="-171450">
                        <a:buFont typeface="Arial" panose="020B0604020202020204" pitchFamily="34" charset="0"/>
                        <a:buChar char="•"/>
                      </a:pPr>
                      <a:r>
                        <a:rPr lang="en-US" sz="1050" u="none" baseline="0" dirty="0">
                          <a:latin typeface="Trebuchet MS" panose="020B0603020202020204" pitchFamily="34" charset="0"/>
                        </a:rPr>
                        <a:t>Identifying values</a:t>
                      </a:r>
                    </a:p>
                    <a:p>
                      <a:pPr marL="171450" indent="-171450">
                        <a:buFont typeface="Arial" panose="020B0604020202020204" pitchFamily="34" charset="0"/>
                        <a:buChar char="•"/>
                      </a:pPr>
                      <a:r>
                        <a:rPr lang="en-US" sz="1050" u="none" baseline="0" dirty="0">
                          <a:latin typeface="Trebuchet MS" panose="020B0603020202020204" pitchFamily="34" charset="0"/>
                        </a:rPr>
                        <a:t>Making a difference</a:t>
                      </a:r>
                    </a:p>
                    <a:p>
                      <a:pPr marL="171450" indent="-171450">
                        <a:buFont typeface="Arial" panose="020B0604020202020204" pitchFamily="34" charset="0"/>
                        <a:buChar char="•"/>
                      </a:pPr>
                      <a:r>
                        <a:rPr lang="en-US" sz="1050" u="none" baseline="0" dirty="0">
                          <a:latin typeface="Trebuchet MS" panose="020B0603020202020204" pitchFamily="34" charset="0"/>
                        </a:rPr>
                        <a:t>Strengths, skills and attributes</a:t>
                      </a:r>
                    </a:p>
                    <a:p>
                      <a:pPr marL="171450" indent="-171450">
                        <a:buFont typeface="Arial" panose="020B0604020202020204" pitchFamily="34" charset="0"/>
                        <a:buChar char="•"/>
                      </a:pPr>
                      <a:r>
                        <a:rPr lang="en-US" sz="1050" u="none" baseline="0" dirty="0">
                          <a:latin typeface="Trebuchet MS" panose="020B0603020202020204" pitchFamily="34" charset="0"/>
                        </a:rPr>
                        <a:t>Volunteering</a:t>
                      </a:r>
                    </a:p>
                    <a:p>
                      <a:pPr marL="171450" indent="-171450">
                        <a:buFont typeface="Arial" panose="020B0604020202020204" pitchFamily="34" charset="0"/>
                        <a:buChar char="•"/>
                      </a:pPr>
                      <a:r>
                        <a:rPr lang="en-US" sz="1050" u="none" baseline="0" dirty="0">
                          <a:latin typeface="Trebuchet MS" panose="020B0603020202020204" pitchFamily="34" charset="0"/>
                        </a:rPr>
                        <a:t>Workplace skills</a:t>
                      </a:r>
                    </a:p>
                    <a:p>
                      <a:pPr marL="171450" indent="-171450">
                        <a:buFont typeface="Arial" panose="020B0604020202020204" pitchFamily="34" charset="0"/>
                        <a:buChar char="•"/>
                      </a:pPr>
                      <a:r>
                        <a:rPr lang="en-US" sz="1050" u="none" baseline="0" dirty="0">
                          <a:latin typeface="Trebuchet MS" panose="020B0603020202020204" pitchFamily="34" charset="0"/>
                        </a:rPr>
                        <a:t>Setting goals at work</a:t>
                      </a:r>
                    </a:p>
                    <a:p>
                      <a:pPr marL="171450" indent="-171450">
                        <a:buFont typeface="Arial" panose="020B0604020202020204" pitchFamily="34" charset="0"/>
                        <a:buChar char="•"/>
                      </a:pPr>
                      <a:r>
                        <a:rPr lang="en-US" sz="1050" u="none" baseline="0" dirty="0">
                          <a:latin typeface="Trebuchet MS" panose="020B0603020202020204" pitchFamily="34" charset="0"/>
                        </a:rPr>
                        <a:t>Study skills for GCSE and beyond</a:t>
                      </a:r>
                    </a:p>
                    <a:p>
                      <a:pPr marL="171450" indent="-171450">
                        <a:buFont typeface="Arial" panose="020B0604020202020204" pitchFamily="34" charset="0"/>
                        <a:buChar char="•"/>
                      </a:pPr>
                      <a:r>
                        <a:rPr lang="en-US" sz="1050" u="none" baseline="0" dirty="0">
                          <a:latin typeface="Trebuchet MS" panose="020B0603020202020204" pitchFamily="34" charset="0"/>
                        </a:rPr>
                        <a:t>The job market</a:t>
                      </a:r>
                    </a:p>
                    <a:p>
                      <a:pPr marL="171450" indent="-171450">
                        <a:buFont typeface="Arial" panose="020B0604020202020204" pitchFamily="34" charset="0"/>
                        <a:buChar char="•"/>
                      </a:pPr>
                      <a:r>
                        <a:rPr lang="en-US" sz="1050" u="none" baseline="0" dirty="0">
                          <a:latin typeface="Trebuchet MS" panose="020B0603020202020204" pitchFamily="34" charset="0"/>
                        </a:rPr>
                        <a:t>Professionalism</a:t>
                      </a:r>
                    </a:p>
                    <a:p>
                      <a:pPr marL="171450" indent="-171450">
                        <a:buFont typeface="Arial" panose="020B0604020202020204" pitchFamily="34" charset="0"/>
                        <a:buChar char="•"/>
                      </a:pPr>
                      <a:r>
                        <a:rPr lang="en-US" sz="1050" u="none" baseline="0" dirty="0">
                          <a:latin typeface="Trebuchet MS" panose="020B0603020202020204" pitchFamily="34" charset="0"/>
                        </a:rPr>
                        <a:t>Your online persona</a:t>
                      </a:r>
                    </a:p>
                    <a:p>
                      <a:pPr marL="171450" indent="-171450">
                        <a:buFont typeface="Arial" panose="020B0604020202020204" pitchFamily="34" charset="0"/>
                        <a:buChar char="•"/>
                      </a:pPr>
                      <a:r>
                        <a:rPr lang="en-US" sz="1050" u="none" baseline="0" dirty="0">
                          <a:latin typeface="Trebuchet MS" panose="020B0603020202020204" pitchFamily="34" charset="0"/>
                        </a:rPr>
                        <a:t>Interview practice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5265164"/>
                  </a:ext>
                </a:extLst>
              </a:tr>
              <a:tr h="203131">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Recall</a:t>
                      </a:r>
                      <a:r>
                        <a:rPr lang="en-GB" sz="1050" baseline="0" dirty="0">
                          <a:latin typeface="Trebuchet MS" panose="020B0603020202020204" pitchFamily="34" charset="0"/>
                        </a:rPr>
                        <a:t> and links:</a:t>
                      </a:r>
                    </a:p>
                    <a:p>
                      <a:pPr marL="0" marR="0" lvl="0" indent="0" algn="l" defTabSz="960120" rtl="0" eaLnBrk="1" fontAlgn="auto" latinLnBrk="0" hangingPunct="1">
                        <a:lnSpc>
                          <a:spcPct val="100000"/>
                        </a:lnSpc>
                        <a:spcBef>
                          <a:spcPts val="0"/>
                        </a:spcBef>
                        <a:spcAft>
                          <a:spcPts val="0"/>
                        </a:spcAft>
                        <a:buClrTx/>
                        <a:buSzTx/>
                        <a:buFontTx/>
                        <a:buNone/>
                        <a:tabLst/>
                        <a:defRPr/>
                      </a:pPr>
                      <a:endParaRPr lang="en-GB" sz="105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635409"/>
                  </a:ext>
                </a:extLst>
              </a:tr>
              <a:tr h="255670">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171450" indent="-171450">
                        <a:buFont typeface="Arial" panose="020B0604020202020204" pitchFamily="34" charset="0"/>
                        <a:buChar char="•"/>
                      </a:pPr>
                      <a:r>
                        <a:rPr lang="es-ES" sz="1050" baseline="0" dirty="0">
                          <a:latin typeface="Trebuchet MS" panose="020B0603020202020204" pitchFamily="34" charset="0"/>
                        </a:rPr>
                        <a:t>Y8 Autumn 1, Y10 Autumn 1, Y11 Autumn 1, Y7 Spring 2, Y8 Autumn 2, Y10 Summer 1, Y11 Spring 1, Y9 Autumn 2, Y7 Spring 1, Y9 Summer 2</a:t>
                      </a:r>
                      <a:endParaRPr lang="en-GB" sz="1050" baseline="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5333930"/>
                  </a:ext>
                </a:extLst>
              </a:tr>
            </a:tbl>
          </a:graphicData>
        </a:graphic>
      </p:graphicFrame>
      <p:cxnSp>
        <p:nvCxnSpPr>
          <p:cNvPr id="8" name="Straight Connector 7">
            <a:extLst>
              <a:ext uri="{FF2B5EF4-FFF2-40B4-BE49-F238E27FC236}">
                <a16:creationId xmlns:a16="http://schemas.microsoft.com/office/drawing/2014/main" id="{5F3D4CE1-52AB-5DFF-DD5D-BD1B5066340E}"/>
              </a:ext>
            </a:extLst>
          </p:cNvPr>
          <p:cNvCxnSpPr/>
          <p:nvPr/>
        </p:nvCxnSpPr>
        <p:spPr>
          <a:xfrm>
            <a:off x="282633" y="12402590"/>
            <a:ext cx="90109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900A0A4E-73F4-20AE-E534-8259343BECED}"/>
              </a:ext>
            </a:extLst>
          </p:cNvPr>
          <p:cNvSpPr txBox="1">
            <a:spLocks/>
          </p:cNvSpPr>
          <p:nvPr/>
        </p:nvSpPr>
        <p:spPr>
          <a:xfrm>
            <a:off x="1569297" y="12400195"/>
            <a:ext cx="6742468" cy="28370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GB" sz="1800" b="1" dirty="0">
                <a:solidFill>
                  <a:srgbClr val="FF0000"/>
                </a:solidFill>
              </a:rPr>
              <a:t>Work Hard ǀ Be Kind ǀ Aim High ǀ Show GRIT</a:t>
            </a:r>
          </a:p>
        </p:txBody>
      </p:sp>
      <p:pic>
        <p:nvPicPr>
          <p:cNvPr id="10" name="Picture 9"/>
          <p:cNvPicPr>
            <a:picLocks noChangeAspect="1"/>
          </p:cNvPicPr>
          <p:nvPr/>
        </p:nvPicPr>
        <p:blipFill>
          <a:blip r:embed="rId2"/>
          <a:stretch>
            <a:fillRect/>
          </a:stretch>
        </p:blipFill>
        <p:spPr>
          <a:xfrm>
            <a:off x="8091835" y="116378"/>
            <a:ext cx="1509365" cy="1623406"/>
          </a:xfrm>
          <a:prstGeom prst="rect">
            <a:avLst/>
          </a:prstGeom>
        </p:spPr>
      </p:pic>
      <p:pic>
        <p:nvPicPr>
          <p:cNvPr id="2" name="Picture 1"/>
          <p:cNvPicPr>
            <a:picLocks noChangeAspect="1"/>
          </p:cNvPicPr>
          <p:nvPr/>
        </p:nvPicPr>
        <p:blipFill>
          <a:blip r:embed="rId3"/>
          <a:stretch>
            <a:fillRect/>
          </a:stretch>
        </p:blipFill>
        <p:spPr>
          <a:xfrm>
            <a:off x="8975406" y="10297920"/>
            <a:ext cx="542591" cy="1938696"/>
          </a:xfrm>
          <a:prstGeom prst="rect">
            <a:avLst/>
          </a:prstGeom>
        </p:spPr>
      </p:pic>
    </p:spTree>
    <p:extLst>
      <p:ext uri="{BB962C8B-B14F-4D97-AF65-F5344CB8AC3E}">
        <p14:creationId xmlns:p14="http://schemas.microsoft.com/office/powerpoint/2010/main" val="77116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F380D659-6EE1-5649-668D-3E50B59C8B16}"/>
              </a:ext>
            </a:extLst>
          </p:cNvPr>
          <p:cNvCxnSpPr/>
          <p:nvPr/>
        </p:nvCxnSpPr>
        <p:spPr>
          <a:xfrm>
            <a:off x="282633" y="12402590"/>
            <a:ext cx="90109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3A7E7BC6-F9DD-8420-E45A-4291E00A61B4}"/>
              </a:ext>
            </a:extLst>
          </p:cNvPr>
          <p:cNvSpPr txBox="1">
            <a:spLocks/>
          </p:cNvSpPr>
          <p:nvPr/>
        </p:nvSpPr>
        <p:spPr>
          <a:xfrm>
            <a:off x="1569297" y="12400195"/>
            <a:ext cx="6742468" cy="28370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GB" sz="1800" b="1" dirty="0">
                <a:solidFill>
                  <a:srgbClr val="FF0000"/>
                </a:solidFill>
              </a:rPr>
              <a:t>Work Hard ǀ Be Kind ǀ Aim High ǀ Show GRIT</a:t>
            </a:r>
          </a:p>
        </p:txBody>
      </p:sp>
      <p:graphicFrame>
        <p:nvGraphicFramePr>
          <p:cNvPr id="5" name="Table 4"/>
          <p:cNvGraphicFramePr>
            <a:graphicFrameLocks noGrp="1"/>
          </p:cNvGraphicFramePr>
          <p:nvPr>
            <p:extLst>
              <p:ext uri="{D42A27DB-BD31-4B8C-83A1-F6EECF244321}">
                <p14:modId xmlns:p14="http://schemas.microsoft.com/office/powerpoint/2010/main" val="861575868"/>
              </p:ext>
            </p:extLst>
          </p:nvPr>
        </p:nvGraphicFramePr>
        <p:xfrm>
          <a:off x="539503" y="1887702"/>
          <a:ext cx="8066615" cy="8584020"/>
        </p:xfrm>
        <a:graphic>
          <a:graphicData uri="http://schemas.openxmlformats.org/drawingml/2006/table">
            <a:tbl>
              <a:tblPr firstRow="1" bandRow="1">
                <a:tableStyleId>{85BE263C-DBD7-4A20-BB59-AAB30ACAA65A}</a:tableStyleId>
              </a:tblPr>
              <a:tblGrid>
                <a:gridCol w="379279">
                  <a:extLst>
                    <a:ext uri="{9D8B030D-6E8A-4147-A177-3AD203B41FA5}">
                      <a16:colId xmlns:a16="http://schemas.microsoft.com/office/drawing/2014/main" val="4094860345"/>
                    </a:ext>
                  </a:extLst>
                </a:gridCol>
                <a:gridCol w="3145945">
                  <a:extLst>
                    <a:ext uri="{9D8B030D-6E8A-4147-A177-3AD203B41FA5}">
                      <a16:colId xmlns:a16="http://schemas.microsoft.com/office/drawing/2014/main" val="4047222901"/>
                    </a:ext>
                  </a:extLst>
                </a:gridCol>
                <a:gridCol w="4541391">
                  <a:extLst>
                    <a:ext uri="{9D8B030D-6E8A-4147-A177-3AD203B41FA5}">
                      <a16:colId xmlns:a16="http://schemas.microsoft.com/office/drawing/2014/main" val="494251420"/>
                    </a:ext>
                  </a:extLst>
                </a:gridCol>
              </a:tblGrid>
              <a:tr h="0">
                <a:tc rowSpan="6">
                  <a:txBody>
                    <a:bodyPr/>
                    <a:lstStyle/>
                    <a:p>
                      <a:pPr algn="ctr"/>
                      <a:r>
                        <a:rPr lang="en-GB" sz="1050" dirty="0">
                          <a:latin typeface="Trebuchet MS" panose="020B0603020202020204" pitchFamily="34" charset="0"/>
                        </a:rPr>
                        <a:t>    Y10   Aims</a:t>
                      </a:r>
                    </a:p>
                  </a:txBody>
                  <a:tcPr vert="vert270" anchor="ctr">
                    <a:lnR w="12700" cap="flat" cmpd="sng" algn="ctr">
                      <a:solidFill>
                        <a:schemeClr val="tx1"/>
                      </a:solidFill>
                      <a:prstDash val="solid"/>
                      <a:round/>
                      <a:headEnd type="none" w="med" len="med"/>
                      <a:tailEnd type="none" w="med" len="med"/>
                    </a:lnR>
                    <a:solidFill>
                      <a:schemeClr val="tx1"/>
                    </a:solidFill>
                  </a:tcPr>
                </a:tc>
                <a:tc gridSpan="2">
                  <a:txBody>
                    <a:bodyPr/>
                    <a:lstStyle/>
                    <a:p>
                      <a:pPr marL="0" marR="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Topics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hMerge="1">
                  <a:txBody>
                    <a:bodyPr/>
                    <a:lstStyle/>
                    <a:p>
                      <a:endParaRPr lang="en-GB"/>
                    </a:p>
                  </a:txBody>
                  <a:tcPr/>
                </a:tc>
                <a:extLst>
                  <a:ext uri="{0D108BD9-81ED-4DB2-BD59-A6C34878D82A}">
                    <a16:rowId xmlns:a16="http://schemas.microsoft.com/office/drawing/2014/main" val="1836052511"/>
                  </a:ext>
                </a:extLst>
              </a:tr>
              <a:tr h="543096">
                <a:tc vMerge="1">
                  <a:txBody>
                    <a:bodyPr/>
                    <a:lstStyle/>
                    <a:p>
                      <a:pPr algn="ctr"/>
                      <a:endParaRPr lang="en-GB" sz="1400" dirty="0"/>
                    </a:p>
                  </a:txBody>
                  <a:tcPr vert="vert270"/>
                </a:tc>
                <a:tc gridSpan="2">
                  <a:txBody>
                    <a:bodyPr/>
                    <a:lstStyle/>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Drugs</a:t>
                      </a:r>
                    </a:p>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Citizenship</a:t>
                      </a:r>
                    </a:p>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Mental Health</a:t>
                      </a:r>
                    </a:p>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Sanctity of Life 1</a:t>
                      </a:r>
                    </a:p>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Long-term intimate relationships</a:t>
                      </a:r>
                    </a:p>
                    <a:p>
                      <a:pPr marL="171450" indent="-171450">
                        <a:buFont typeface="Arial" panose="020B0604020202020204" pitchFamily="34" charset="0"/>
                        <a:buChar char="•"/>
                      </a:pPr>
                      <a:r>
                        <a:rPr lang="en-GB" sz="1050" b="0" kern="1200" baseline="0" dirty="0">
                          <a:solidFill>
                            <a:schemeClr val="dk1"/>
                          </a:solidFill>
                          <a:latin typeface="Trebuchet MS" panose="020B0603020202020204" pitchFamily="34" charset="0"/>
                          <a:ea typeface="+mn-ea"/>
                          <a:cs typeface="+mn-cs"/>
                        </a:rPr>
                        <a:t>Sanctity of Life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2164005191"/>
                  </a:ext>
                </a:extLst>
              </a:tr>
              <a:tr h="0">
                <a:tc vMerge="1">
                  <a:txBody>
                    <a:bodyPr/>
                    <a:lstStyle/>
                    <a:p>
                      <a:endParaRPr lang="en-GB" dirty="0"/>
                    </a:p>
                  </a:txBody>
                  <a:tcPr/>
                </a:tc>
                <a:tc>
                  <a:txBody>
                    <a:bodyPr/>
                    <a:lstStyle/>
                    <a:p>
                      <a:r>
                        <a:rPr lang="en-GB" sz="1050" dirty="0">
                          <a:latin typeface="Trebuchet MS" panose="020B0603020202020204" pitchFamily="34" charset="0"/>
                        </a:rPr>
                        <a:t>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50" dirty="0">
                          <a:latin typeface="Trebuchet MS" panose="020B060302020202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51345"/>
                  </a:ext>
                </a:extLst>
              </a:tr>
              <a:tr h="2258136">
                <a:tc vMerge="1">
                  <a:txBody>
                    <a:bodyPr/>
                    <a:lstStyle/>
                    <a:p>
                      <a:endParaRPr lang="en-GB" dirty="0"/>
                    </a:p>
                  </a:txBody>
                  <a:tcPr/>
                </a:tc>
                <a:tc>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describe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Verbally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Debate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compare and contrast.</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Read a range of texts from different sources.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Think critically</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Reflecting</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Potentially adjust worldview to make room for new knowledge</a:t>
                      </a:r>
                    </a:p>
                    <a:p>
                      <a:pPr marL="0" marR="0" lvl="0" indent="0" algn="l" defTabSz="96012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solidFill>
                          <a:schemeClr val="tx1"/>
                        </a:solidFill>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050" dirty="0">
                          <a:latin typeface="Trebuchet MS" panose="020B0603020202020204" pitchFamily="34" charset="0"/>
                        </a:rPr>
                        <a:t>Smoking and e-cigarettes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Introduction to drugs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Illegal drugs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NPS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Risks in relation to drug use</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County Lines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History of democracy in the UK</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Voting systems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Human rights and international law</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Global organisations</a:t>
                      </a:r>
                    </a:p>
                    <a:p>
                      <a:pPr marL="171450" indent="-171450">
                        <a:buFont typeface="Arial" panose="020B0604020202020204" pitchFamily="34" charset="0"/>
                        <a:buChar char="•"/>
                      </a:pPr>
                      <a:r>
                        <a:rPr lang="en-US" sz="1050" u="none" kern="1200" baseline="0" dirty="0">
                          <a:solidFill>
                            <a:schemeClr val="dk1"/>
                          </a:solidFill>
                          <a:latin typeface="Trebuchet MS" panose="020B0603020202020204" pitchFamily="34" charset="0"/>
                          <a:ea typeface="+mn-ea"/>
                          <a:cs typeface="+mn-cs"/>
                        </a:rPr>
                        <a:t>Do we know too much?</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Positive politics</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Attitudes to mental health</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Attitudes to male mental health</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Common mental health conditions</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Overthinking</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Value of life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Sanctity of life and Quality of Life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When does human life begin?</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Abortion and the law</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The abortion debate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Abortion in America</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What is euthanasia?</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Should euthanasia be allowed?</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Roles and communication</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Work pressures and money difficulties</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Childbirth</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Childcare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Impotency</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Menopause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Difficult times (bereavement, illness, disability)</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What is the death penalty?</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The death penalty debate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America and the death penalty</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What about war and the sanctity of life?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Is some human life more valuable than others?</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Why do people commit crime?</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How should criminals be treated?</a:t>
                      </a:r>
                    </a:p>
                    <a:p>
                      <a:pPr marL="171450" indent="-171450">
                        <a:buFont typeface="Arial" panose="020B0604020202020204" pitchFamily="34" charset="0"/>
                        <a:buChar char="•"/>
                      </a:pPr>
                      <a:r>
                        <a:rPr lang="en-GB" sz="1050" u="none" kern="1200" baseline="0" dirty="0">
                          <a:solidFill>
                            <a:schemeClr val="dk1"/>
                          </a:solidFill>
                          <a:latin typeface="Trebuchet MS" panose="020B0603020202020204" pitchFamily="34" charset="0"/>
                          <a:ea typeface="+mn-ea"/>
                          <a:cs typeface="+mn-cs"/>
                        </a:rPr>
                        <a:t>The Sanctity of Life as an ethical framework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5265164"/>
                  </a:ext>
                </a:extLst>
              </a:tr>
              <a:tr h="285840">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r>
                        <a:rPr lang="en-GB" sz="1050" dirty="0">
                          <a:latin typeface="Trebuchet MS" panose="020B0603020202020204" pitchFamily="34" charset="0"/>
                        </a:rPr>
                        <a:t>Recall</a:t>
                      </a:r>
                      <a:r>
                        <a:rPr lang="en-GB" sz="1050" baseline="0" dirty="0">
                          <a:latin typeface="Trebuchet MS" panose="020B0603020202020204" pitchFamily="34" charset="0"/>
                        </a:rPr>
                        <a:t> and links:</a:t>
                      </a:r>
                      <a:endParaRPr lang="en-GB" sz="105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635409"/>
                  </a:ext>
                </a:extLst>
              </a:tr>
              <a:tr h="187339">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dirty="0">
                          <a:latin typeface="Trebuchet MS" panose="020B0603020202020204" pitchFamily="34" charset="0"/>
                        </a:rPr>
                        <a:t>Y8 Autumn 1, Y10 Autumn 1, Y11 Autumn 1, Y7 Spring 2, Y8 Autumn 2, Y10 Summer 1, Y11 Spring 1, Y7 Spring 1, Y9 Summer 2, Y9 Summer 1, Y7 Spring 2, Y8 Autumn 2, Y9 Autumn 2, Y9 Spring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400" dirty="0">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5333930"/>
                  </a:ext>
                </a:extLst>
              </a:tr>
            </a:tbl>
          </a:graphicData>
        </a:graphic>
      </p:graphicFrame>
      <p:pic>
        <p:nvPicPr>
          <p:cNvPr id="6" name="Picture 5"/>
          <p:cNvPicPr>
            <a:picLocks noChangeAspect="1"/>
          </p:cNvPicPr>
          <p:nvPr/>
        </p:nvPicPr>
        <p:blipFill>
          <a:blip r:embed="rId2"/>
          <a:stretch>
            <a:fillRect/>
          </a:stretch>
        </p:blipFill>
        <p:spPr>
          <a:xfrm>
            <a:off x="8091835" y="116378"/>
            <a:ext cx="1509365" cy="1623406"/>
          </a:xfrm>
          <a:prstGeom prst="rect">
            <a:avLst/>
          </a:prstGeom>
        </p:spPr>
      </p:pic>
      <p:pic>
        <p:nvPicPr>
          <p:cNvPr id="2" name="Picture 1"/>
          <p:cNvPicPr>
            <a:picLocks noChangeAspect="1"/>
          </p:cNvPicPr>
          <p:nvPr/>
        </p:nvPicPr>
        <p:blipFill>
          <a:blip r:embed="rId3"/>
          <a:stretch>
            <a:fillRect/>
          </a:stretch>
        </p:blipFill>
        <p:spPr>
          <a:xfrm>
            <a:off x="8846517" y="8990198"/>
            <a:ext cx="542591" cy="1938696"/>
          </a:xfrm>
          <a:prstGeom prst="rect">
            <a:avLst/>
          </a:prstGeom>
        </p:spPr>
      </p:pic>
    </p:spTree>
    <p:extLst>
      <p:ext uri="{BB962C8B-B14F-4D97-AF65-F5344CB8AC3E}">
        <p14:creationId xmlns:p14="http://schemas.microsoft.com/office/powerpoint/2010/main" val="351116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59067840"/>
              </p:ext>
            </p:extLst>
          </p:nvPr>
        </p:nvGraphicFramePr>
        <p:xfrm>
          <a:off x="282633" y="2608789"/>
          <a:ext cx="8622842" cy="5780966"/>
        </p:xfrm>
        <a:graphic>
          <a:graphicData uri="http://schemas.openxmlformats.org/drawingml/2006/table">
            <a:tbl>
              <a:tblPr firstRow="1" bandRow="1">
                <a:tableStyleId>{85BE263C-DBD7-4A20-BB59-AAB30ACAA65A}</a:tableStyleId>
              </a:tblPr>
              <a:tblGrid>
                <a:gridCol w="447939">
                  <a:extLst>
                    <a:ext uri="{9D8B030D-6E8A-4147-A177-3AD203B41FA5}">
                      <a16:colId xmlns:a16="http://schemas.microsoft.com/office/drawing/2014/main" val="4094860345"/>
                    </a:ext>
                  </a:extLst>
                </a:gridCol>
                <a:gridCol w="4563024">
                  <a:extLst>
                    <a:ext uri="{9D8B030D-6E8A-4147-A177-3AD203B41FA5}">
                      <a16:colId xmlns:a16="http://schemas.microsoft.com/office/drawing/2014/main" val="4047222901"/>
                    </a:ext>
                  </a:extLst>
                </a:gridCol>
                <a:gridCol w="3611879">
                  <a:extLst>
                    <a:ext uri="{9D8B030D-6E8A-4147-A177-3AD203B41FA5}">
                      <a16:colId xmlns:a16="http://schemas.microsoft.com/office/drawing/2014/main" val="208136948"/>
                    </a:ext>
                  </a:extLst>
                </a:gridCol>
              </a:tblGrid>
              <a:tr h="414014">
                <a:tc rowSpan="6">
                  <a:txBody>
                    <a:bodyPr/>
                    <a:lstStyle/>
                    <a:p>
                      <a:pPr algn="ctr"/>
                      <a:r>
                        <a:rPr lang="en-GB" sz="1050" dirty="0">
                          <a:latin typeface="Trebuchet MS" panose="020B0603020202020204" pitchFamily="34" charset="0"/>
                        </a:rPr>
                        <a:t>    Y11   Aims</a:t>
                      </a:r>
                    </a:p>
                  </a:txBody>
                  <a:tcPr vert="vert270" anchor="ctr">
                    <a:lnR w="12700" cap="flat" cmpd="sng" algn="ctr">
                      <a:solidFill>
                        <a:schemeClr val="tx1"/>
                      </a:solidFill>
                      <a:prstDash val="solid"/>
                      <a:round/>
                      <a:headEnd type="none" w="med" len="med"/>
                      <a:tailEnd type="none" w="med" len="med"/>
                    </a:lnR>
                    <a:solidFill>
                      <a:schemeClr val="tx1"/>
                    </a:solidFill>
                  </a:tcPr>
                </a:tc>
                <a:tc gridSpan="2">
                  <a:txBody>
                    <a:bodyPr/>
                    <a:lstStyle/>
                    <a:p>
                      <a:pPr marL="0" marR="0" indent="0" algn="l" defTabSz="960120" rtl="0" eaLnBrk="1" fontAlgn="auto" latinLnBrk="0" hangingPunct="1">
                        <a:lnSpc>
                          <a:spcPct val="100000"/>
                        </a:lnSpc>
                        <a:spcBef>
                          <a:spcPts val="0"/>
                        </a:spcBef>
                        <a:spcAft>
                          <a:spcPts val="0"/>
                        </a:spcAft>
                        <a:buClrTx/>
                        <a:buSzTx/>
                        <a:buFontTx/>
                        <a:buNone/>
                        <a:tabLst/>
                        <a:defRPr/>
                      </a:pPr>
                      <a:r>
                        <a:rPr lang="en-GB" sz="1050" dirty="0">
                          <a:latin typeface="Trebuchet MS" panose="020B0603020202020204" pitchFamily="34" charset="0"/>
                        </a:rPr>
                        <a:t>Broader concepts: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hMerge="1">
                  <a:txBody>
                    <a:bodyPr/>
                    <a:lstStyle/>
                    <a:p>
                      <a:endParaRPr lang="en-GB"/>
                    </a:p>
                  </a:txBody>
                  <a:tcPr/>
                </a:tc>
                <a:extLst>
                  <a:ext uri="{0D108BD9-81ED-4DB2-BD59-A6C34878D82A}">
                    <a16:rowId xmlns:a16="http://schemas.microsoft.com/office/drawing/2014/main" val="1836052511"/>
                  </a:ext>
                </a:extLst>
              </a:tr>
              <a:tr h="780760">
                <a:tc vMerge="1">
                  <a:txBody>
                    <a:bodyPr/>
                    <a:lstStyle/>
                    <a:p>
                      <a:pPr algn="ctr"/>
                      <a:endParaRPr lang="en-GB" sz="1400" dirty="0"/>
                    </a:p>
                  </a:txBody>
                  <a:tcPr vert="vert270"/>
                </a:tc>
                <a:tc gridSpan="2">
                  <a:txBody>
                    <a:bodyPr/>
                    <a:lstStyle/>
                    <a:p>
                      <a:pPr marL="285750" indent="-285750">
                        <a:buFont typeface="Arial" panose="020B0604020202020204" pitchFamily="34" charset="0"/>
                        <a:buChar char="•"/>
                      </a:pPr>
                      <a:r>
                        <a:rPr lang="en-GB" sz="1050" baseline="0" dirty="0">
                          <a:latin typeface="Trebuchet MS" panose="020B0603020202020204" pitchFamily="34" charset="0"/>
                        </a:rPr>
                        <a:t>Drugs</a:t>
                      </a:r>
                    </a:p>
                    <a:p>
                      <a:pPr marL="285750" indent="-285750">
                        <a:buFont typeface="Arial" panose="020B0604020202020204" pitchFamily="34" charset="0"/>
                        <a:buChar char="•"/>
                      </a:pPr>
                      <a:r>
                        <a:rPr lang="en-GB" sz="1050" baseline="0" dirty="0">
                          <a:latin typeface="Trebuchet MS" panose="020B0603020202020204" pitchFamily="34" charset="0"/>
                        </a:rPr>
                        <a:t>Health and wellbeing</a:t>
                      </a:r>
                    </a:p>
                    <a:p>
                      <a:pPr marL="285750" indent="-285750">
                        <a:buFont typeface="Arial" panose="020B0604020202020204" pitchFamily="34" charset="0"/>
                        <a:buChar char="•"/>
                      </a:pPr>
                      <a:r>
                        <a:rPr lang="en-GB" sz="1050" baseline="0" dirty="0">
                          <a:latin typeface="Trebuchet MS" panose="020B0603020202020204" pitchFamily="34" charset="0"/>
                        </a:rPr>
                        <a:t>Sanctity of 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64005191"/>
                  </a:ext>
                </a:extLst>
              </a:tr>
              <a:tr h="170556">
                <a:tc vMerge="1">
                  <a:txBody>
                    <a:bodyPr/>
                    <a:lstStyle/>
                    <a:p>
                      <a:endParaRPr lang="en-GB" dirty="0"/>
                    </a:p>
                  </a:txBody>
                  <a:tcPr/>
                </a:tc>
                <a:tc>
                  <a:txBody>
                    <a:bodyPr/>
                    <a:lstStyle/>
                    <a:p>
                      <a:r>
                        <a:rPr lang="en-GB" sz="1050" dirty="0">
                          <a:latin typeface="Trebuchet MS" panose="020B0603020202020204" pitchFamily="34" charset="0"/>
                        </a:rPr>
                        <a:t>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50" dirty="0">
                          <a:latin typeface="Trebuchet MS" panose="020B060302020202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51345"/>
                  </a:ext>
                </a:extLst>
              </a:tr>
              <a:tr h="2937436">
                <a:tc vMerge="1">
                  <a:txBody>
                    <a:bodyPr/>
                    <a:lstStyle/>
                    <a:p>
                      <a:endParaRPr lang="en-GB" dirty="0"/>
                    </a:p>
                  </a:txBody>
                  <a:tcPr/>
                </a:tc>
                <a:tc>
                  <a:txBody>
                    <a:bodyPr/>
                    <a:lstStyle/>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describe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Verbally explain</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Debate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compare and contrast.</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Write to describe, explain, compare and discuss.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Read a range of texts from different sources. </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Think critically</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Evaluate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Reflecting</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Potentially adjust worldview to make room for new knowledge</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Revision skills</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Recall</a:t>
                      </a:r>
                    </a:p>
                    <a:p>
                      <a:pPr marL="171450" marR="0" lvl="0" indent="-171450" algn="l" defTabSz="96012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Intensive exam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baseline="0" dirty="0">
                        <a:solidFill>
                          <a:schemeClr val="tx1"/>
                        </a:solidFill>
                        <a:latin typeface="Trebuchet MS" panose="020B0603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anose="020B0604020202020204" pitchFamily="34" charset="0"/>
                        <a:buChar char="•"/>
                      </a:pPr>
                      <a:r>
                        <a:rPr lang="en-US" sz="1050" dirty="0">
                          <a:latin typeface="Trebuchet MS" panose="020B0603020202020204" pitchFamily="34" charset="0"/>
                        </a:rPr>
                        <a:t>Introduction to drugs</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Illegal drugs</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NPS</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Breast and testicular cancer</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Cervical and prostate cancer</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Fertility and pregnancy</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Birth and miscarriage</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Unplanned pregnancy options</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Blood, organ and cell donation</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Value of life</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Sanctity of Life and Quality of Life</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What is euthanasia?</a:t>
                      </a:r>
                    </a:p>
                    <a:p>
                      <a:pPr marL="171450" indent="-171450">
                        <a:buFont typeface="Arial" panose="020B0604020202020204" pitchFamily="34" charset="0"/>
                        <a:buChar char="•"/>
                      </a:pPr>
                      <a:r>
                        <a:rPr lang="en-US" sz="1050" b="0" u="none" kern="1200" baseline="0" dirty="0">
                          <a:solidFill>
                            <a:schemeClr val="dk1"/>
                          </a:solidFill>
                          <a:latin typeface="Trebuchet MS" panose="020B0603020202020204" pitchFamily="34" charset="0"/>
                          <a:ea typeface="+mn-ea"/>
                          <a:cs typeface="+mn-cs"/>
                        </a:rPr>
                        <a:t>Should euthanasia be allowed?</a:t>
                      </a:r>
                      <a:endParaRPr lang="en-GB" sz="1050" b="0" u="none" kern="1200" baseline="0" dirty="0">
                        <a:solidFill>
                          <a:schemeClr val="dk1"/>
                        </a:solidFill>
                        <a:latin typeface="Trebuchet MS" panose="020B060302020202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5265164"/>
                  </a:ext>
                </a:extLst>
              </a:tr>
              <a:tr h="336386">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0" indent="0">
                        <a:buFont typeface="Arial" panose="020B0604020202020204" pitchFamily="34" charset="0"/>
                        <a:buNone/>
                      </a:pPr>
                      <a:r>
                        <a:rPr lang="en-GB" sz="1050" baseline="0" dirty="0">
                          <a:latin typeface="Trebuchet MS" panose="020B0603020202020204" pitchFamily="34" charset="0"/>
                        </a:rPr>
                        <a:t>Recall and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06635409"/>
                  </a:ext>
                </a:extLst>
              </a:tr>
              <a:tr h="1060910">
                <a:tc vMerge="1">
                  <a:txBody>
                    <a:bodyPr/>
                    <a:lstStyle/>
                    <a:p>
                      <a:pPr algn="ctr"/>
                      <a:endParaRPr lang="en-GB" sz="1400" dirty="0">
                        <a:latin typeface="Trebuchet MS" panose="020B0603020202020204" pitchFamily="34" charset="0"/>
                      </a:endParaRPr>
                    </a:p>
                  </a:txBody>
                  <a:tcPr vert="vert270" anchor="ctr">
                    <a:lnR w="12700" cap="flat" cmpd="sng" algn="ctr">
                      <a:solidFill>
                        <a:schemeClr val="tx1"/>
                      </a:solidFill>
                      <a:prstDash val="solid"/>
                      <a:round/>
                      <a:headEnd type="none" w="med" len="med"/>
                      <a:tailEnd type="none" w="med" len="med"/>
                    </a:lnR>
                    <a:solidFill>
                      <a:srgbClr val="FF0000"/>
                    </a:solidFill>
                  </a:tcPr>
                </a:tc>
                <a:tc gridSpan="2">
                  <a:txBody>
                    <a:bodyPr/>
                    <a:lstStyle/>
                    <a:p>
                      <a:pPr marL="171450" indent="-171450">
                        <a:buFont typeface="Arial" panose="020B0604020202020204" pitchFamily="34" charset="0"/>
                        <a:buChar char="•"/>
                      </a:pPr>
                      <a:r>
                        <a:rPr lang="en-GB" sz="1050" dirty="0">
                          <a:latin typeface="Trebuchet MS" panose="020B0603020202020204" pitchFamily="34" charset="0"/>
                        </a:rPr>
                        <a:t>Y8 Autumn 1, Y9 Autumn 1, Y10 Autumn 1, Y9 Spring 2, Y9 Autumn 2, Y10 Spring 2, Y10 Summer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165333930"/>
                  </a:ext>
                </a:extLst>
              </a:tr>
            </a:tbl>
          </a:graphicData>
        </a:graphic>
      </p:graphicFrame>
      <p:cxnSp>
        <p:nvCxnSpPr>
          <p:cNvPr id="3" name="Straight Connector 2">
            <a:extLst>
              <a:ext uri="{FF2B5EF4-FFF2-40B4-BE49-F238E27FC236}">
                <a16:creationId xmlns:a16="http://schemas.microsoft.com/office/drawing/2014/main" id="{F380D659-6EE1-5649-668D-3E50B59C8B16}"/>
              </a:ext>
            </a:extLst>
          </p:cNvPr>
          <p:cNvCxnSpPr/>
          <p:nvPr/>
        </p:nvCxnSpPr>
        <p:spPr>
          <a:xfrm>
            <a:off x="282633" y="12402590"/>
            <a:ext cx="90109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3A7E7BC6-F9DD-8420-E45A-4291E00A61B4}"/>
              </a:ext>
            </a:extLst>
          </p:cNvPr>
          <p:cNvSpPr txBox="1">
            <a:spLocks/>
          </p:cNvSpPr>
          <p:nvPr/>
        </p:nvSpPr>
        <p:spPr>
          <a:xfrm>
            <a:off x="1569297" y="12400195"/>
            <a:ext cx="6742468" cy="28370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GB" sz="1800" b="1" dirty="0">
                <a:solidFill>
                  <a:srgbClr val="FF0000"/>
                </a:solidFill>
              </a:rPr>
              <a:t>Work Hard ǀ Be Kind ǀ Aim High ǀ Show GRIT</a:t>
            </a:r>
          </a:p>
        </p:txBody>
      </p:sp>
      <p:pic>
        <p:nvPicPr>
          <p:cNvPr id="5" name="Picture 4"/>
          <p:cNvPicPr>
            <a:picLocks noChangeAspect="1"/>
          </p:cNvPicPr>
          <p:nvPr/>
        </p:nvPicPr>
        <p:blipFill>
          <a:blip r:embed="rId2"/>
          <a:stretch>
            <a:fillRect/>
          </a:stretch>
        </p:blipFill>
        <p:spPr>
          <a:xfrm>
            <a:off x="8091835" y="50601"/>
            <a:ext cx="1509365" cy="1623406"/>
          </a:xfrm>
          <a:prstGeom prst="rect">
            <a:avLst/>
          </a:prstGeom>
        </p:spPr>
      </p:pic>
    </p:spTree>
    <p:extLst>
      <p:ext uri="{BB962C8B-B14F-4D97-AF65-F5344CB8AC3E}">
        <p14:creationId xmlns:p14="http://schemas.microsoft.com/office/powerpoint/2010/main" val="33880076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2635</TotalTime>
  <Words>1178</Words>
  <Application>Microsoft Office PowerPoint</Application>
  <PresentationFormat>A3 Paper (297x420 mm)</PresentationFormat>
  <Paragraphs>290</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Tahoma</vt:lpstr>
      <vt:lpstr>Trebuchet MS</vt:lpstr>
      <vt:lpstr>Office Theme</vt:lpstr>
      <vt:lpstr>PowerPoint Presentation</vt:lpstr>
      <vt:lpstr>PowerPoint Presentation</vt:lpstr>
      <vt:lpstr>PowerPoint Presentation</vt:lpstr>
      <vt:lpstr>PowerPoint Presentation</vt:lpstr>
      <vt:lpstr>PowerPoint Presentation</vt:lpstr>
    </vt:vector>
  </TitlesOfParts>
  <Company>High Storrs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Vickers, D (High Storrs Staff)</dc:creator>
  <cp:lastModifiedBy>L Hunter (Ecclesfield Staff)</cp:lastModifiedBy>
  <cp:revision>197</cp:revision>
  <cp:lastPrinted>2020-02-04T16:50:06Z</cp:lastPrinted>
  <dcterms:created xsi:type="dcterms:W3CDTF">2019-03-28T07:31:42Z</dcterms:created>
  <dcterms:modified xsi:type="dcterms:W3CDTF">2024-07-16T15:14:56Z</dcterms:modified>
</cp:coreProperties>
</file>