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58" r:id="rId2"/>
    <p:sldId id="259" r:id="rId3"/>
  </p:sldIdLst>
  <p:sldSz cx="6858000" cy="12192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4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4068" autoAdjust="0"/>
  </p:normalViewPr>
  <p:slideViewPr>
    <p:cSldViewPr snapToGrid="0" showGuides="1">
      <p:cViewPr varScale="1">
        <p:scale>
          <a:sx n="57" d="100"/>
          <a:sy n="57" d="100"/>
        </p:scale>
        <p:origin x="4200" y="90"/>
      </p:cViewPr>
      <p:guideLst>
        <p:guide orient="horz" pos="384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z Hunter" userId="7c2c5869-2b17-43e1-b7a4-e9de90851c68" providerId="ADAL" clId="{0465A424-B6DE-48D3-92AE-1512A72AC0CC}"/>
    <pc:docChg chg="modSld">
      <pc:chgData name="Liz Hunter" userId="7c2c5869-2b17-43e1-b7a4-e9de90851c68" providerId="ADAL" clId="{0465A424-B6DE-48D3-92AE-1512A72AC0CC}" dt="2022-08-02T14:28:21.724" v="249" actId="20577"/>
      <pc:docMkLst>
        <pc:docMk/>
      </pc:docMkLst>
      <pc:sldChg chg="modSp mod">
        <pc:chgData name="Liz Hunter" userId="7c2c5869-2b17-43e1-b7a4-e9de90851c68" providerId="ADAL" clId="{0465A424-B6DE-48D3-92AE-1512A72AC0CC}" dt="2022-08-02T14:28:21.724" v="249" actId="20577"/>
        <pc:sldMkLst>
          <pc:docMk/>
          <pc:sldMk cId="3379994745" sldId="258"/>
        </pc:sldMkLst>
        <pc:spChg chg="mod">
          <ac:chgData name="Liz Hunter" userId="7c2c5869-2b17-43e1-b7a4-e9de90851c68" providerId="ADAL" clId="{0465A424-B6DE-48D3-92AE-1512A72AC0CC}" dt="2022-08-02T14:28:21.724" v="249" actId="20577"/>
          <ac:spMkLst>
            <pc:docMk/>
            <pc:sldMk cId="3379994745" sldId="258"/>
            <ac:spMk id="6" creationId="{00000000-0000-0000-0000-000000000000}"/>
          </ac:spMkLst>
        </pc:spChg>
        <pc:spChg chg="mod">
          <ac:chgData name="Liz Hunter" userId="7c2c5869-2b17-43e1-b7a4-e9de90851c68" providerId="ADAL" clId="{0465A424-B6DE-48D3-92AE-1512A72AC0CC}" dt="2022-08-02T14:27:32.347" v="135" actId="1076"/>
          <ac:spMkLst>
            <pc:docMk/>
            <pc:sldMk cId="3379994745" sldId="258"/>
            <ac:spMk id="9" creationId="{00000000-0000-0000-0000-000000000000}"/>
          </ac:spMkLst>
        </pc:spChg>
        <pc:spChg chg="mod">
          <ac:chgData name="Liz Hunter" userId="7c2c5869-2b17-43e1-b7a4-e9de90851c68" providerId="ADAL" clId="{0465A424-B6DE-48D3-92AE-1512A72AC0CC}" dt="2022-08-02T14:27:17.308" v="133" actId="1076"/>
          <ac:spMkLst>
            <pc:docMk/>
            <pc:sldMk cId="3379994745" sldId="258"/>
            <ac:spMk id="10" creationId="{00000000-0000-0000-0000-000000000000}"/>
          </ac:spMkLst>
        </pc:spChg>
        <pc:spChg chg="mod">
          <ac:chgData name="Liz Hunter" userId="7c2c5869-2b17-43e1-b7a4-e9de90851c68" providerId="ADAL" clId="{0465A424-B6DE-48D3-92AE-1512A72AC0CC}" dt="2022-08-02T14:27:25.140" v="134" actId="1076"/>
          <ac:spMkLst>
            <pc:docMk/>
            <pc:sldMk cId="3379994745" sldId="258"/>
            <ac:spMk id="11" creationId="{00000000-0000-0000-0000-000000000000}"/>
          </ac:spMkLst>
        </pc:spChg>
        <pc:spChg chg="mod">
          <ac:chgData name="Liz Hunter" userId="7c2c5869-2b17-43e1-b7a4-e9de90851c68" providerId="ADAL" clId="{0465A424-B6DE-48D3-92AE-1512A72AC0CC}" dt="2022-08-02T14:26:55.008" v="130" actId="1076"/>
          <ac:spMkLst>
            <pc:docMk/>
            <pc:sldMk cId="3379994745" sldId="258"/>
            <ac:spMk id="12" creationId="{00000000-0000-0000-0000-000000000000}"/>
          </ac:spMkLst>
        </pc:spChg>
        <pc:spChg chg="mod">
          <ac:chgData name="Liz Hunter" userId="7c2c5869-2b17-43e1-b7a4-e9de90851c68" providerId="ADAL" clId="{0465A424-B6DE-48D3-92AE-1512A72AC0CC}" dt="2022-08-02T14:27:12.958" v="132" actId="1076"/>
          <ac:spMkLst>
            <pc:docMk/>
            <pc:sldMk cId="3379994745" sldId="258"/>
            <ac:spMk id="13" creationId="{00000000-0000-0000-0000-000000000000}"/>
          </ac:spMkLst>
        </pc:spChg>
      </pc:sldChg>
    </pc:docChg>
  </pc:docChgLst>
  <pc:docChgLst>
    <pc:chgData name="L Hunter" userId="S::ehunter@eccoschool.com::7c2c5869-2b17-43e1-b7a4-e9de90851c68" providerId="AD" clId="Web-{9E0509E2-3858-71A8-B7CB-43441722E8EE}"/>
    <pc:docChg chg="addSld modSld">
      <pc:chgData name="L Hunter" userId="S::ehunter@eccoschool.com::7c2c5869-2b17-43e1-b7a4-e9de90851c68" providerId="AD" clId="Web-{9E0509E2-3858-71A8-B7CB-43441722E8EE}" dt="2023-05-16T09:44:54.908" v="237" actId="14100"/>
      <pc:docMkLst>
        <pc:docMk/>
      </pc:docMkLst>
      <pc:sldChg chg="delSp modSp">
        <pc:chgData name="L Hunter" userId="S::ehunter@eccoschool.com::7c2c5869-2b17-43e1-b7a4-e9de90851c68" providerId="AD" clId="Web-{9E0509E2-3858-71A8-B7CB-43441722E8EE}" dt="2023-05-16T09:44:26.484" v="232" actId="14100"/>
        <pc:sldMkLst>
          <pc:docMk/>
          <pc:sldMk cId="3379994745" sldId="258"/>
        </pc:sldMkLst>
        <pc:spChg chg="mod">
          <ac:chgData name="L Hunter" userId="S::ehunter@eccoschool.com::7c2c5869-2b17-43e1-b7a4-e9de90851c68" providerId="AD" clId="Web-{9E0509E2-3858-71A8-B7CB-43441722E8EE}" dt="2023-05-16T09:44:08.484" v="230" actId="14100"/>
          <ac:spMkLst>
            <pc:docMk/>
            <pc:sldMk cId="3379994745" sldId="258"/>
            <ac:spMk id="6" creationId="{00000000-0000-0000-0000-000000000000}"/>
          </ac:spMkLst>
        </pc:spChg>
        <pc:spChg chg="mod">
          <ac:chgData name="L Hunter" userId="S::ehunter@eccoschool.com::7c2c5869-2b17-43e1-b7a4-e9de90851c68" providerId="AD" clId="Web-{9E0509E2-3858-71A8-B7CB-43441722E8EE}" dt="2023-05-16T09:43:15.011" v="223" actId="1076"/>
          <ac:spMkLst>
            <pc:docMk/>
            <pc:sldMk cId="3379994745" sldId="258"/>
            <ac:spMk id="9" creationId="{00000000-0000-0000-0000-000000000000}"/>
          </ac:spMkLst>
        </pc:spChg>
        <pc:spChg chg="mod">
          <ac:chgData name="L Hunter" userId="S::ehunter@eccoschool.com::7c2c5869-2b17-43e1-b7a4-e9de90851c68" providerId="AD" clId="Web-{9E0509E2-3858-71A8-B7CB-43441722E8EE}" dt="2023-05-16T09:44:26.484" v="232" actId="14100"/>
          <ac:spMkLst>
            <pc:docMk/>
            <pc:sldMk cId="3379994745" sldId="258"/>
            <ac:spMk id="10" creationId="{00000000-0000-0000-0000-000000000000}"/>
          </ac:spMkLst>
        </pc:spChg>
        <pc:spChg chg="mod">
          <ac:chgData name="L Hunter" userId="S::ehunter@eccoschool.com::7c2c5869-2b17-43e1-b7a4-e9de90851c68" providerId="AD" clId="Web-{9E0509E2-3858-71A8-B7CB-43441722E8EE}" dt="2023-05-16T09:43:19.449" v="224" actId="1076"/>
          <ac:spMkLst>
            <pc:docMk/>
            <pc:sldMk cId="3379994745" sldId="258"/>
            <ac:spMk id="11" creationId="{00000000-0000-0000-0000-000000000000}"/>
          </ac:spMkLst>
        </pc:spChg>
        <pc:spChg chg="del mod">
          <ac:chgData name="L Hunter" userId="S::ehunter@eccoschool.com::7c2c5869-2b17-43e1-b7a4-e9de90851c68" providerId="AD" clId="Web-{9E0509E2-3858-71A8-B7CB-43441722E8EE}" dt="2023-05-16T09:42:47.353" v="217"/>
          <ac:spMkLst>
            <pc:docMk/>
            <pc:sldMk cId="3379994745" sldId="258"/>
            <ac:spMk id="12" creationId="{00000000-0000-0000-0000-000000000000}"/>
          </ac:spMkLst>
        </pc:spChg>
        <pc:spChg chg="del mod">
          <ac:chgData name="L Hunter" userId="S::ehunter@eccoschool.com::7c2c5869-2b17-43e1-b7a4-e9de90851c68" providerId="AD" clId="Web-{9E0509E2-3858-71A8-B7CB-43441722E8EE}" dt="2023-05-16T09:42:51.275" v="219"/>
          <ac:spMkLst>
            <pc:docMk/>
            <pc:sldMk cId="3379994745" sldId="258"/>
            <ac:spMk id="13" creationId="{00000000-0000-0000-0000-000000000000}"/>
          </ac:spMkLst>
        </pc:spChg>
        <pc:spChg chg="del">
          <ac:chgData name="L Hunter" userId="S::ehunter@eccoschool.com::7c2c5869-2b17-43e1-b7a4-e9de90851c68" providerId="AD" clId="Web-{9E0509E2-3858-71A8-B7CB-43441722E8EE}" dt="2023-05-16T09:17:07.969" v="14"/>
          <ac:spMkLst>
            <pc:docMk/>
            <pc:sldMk cId="3379994745" sldId="258"/>
            <ac:spMk id="14" creationId="{00000000-0000-0000-0000-000000000000}"/>
          </ac:spMkLst>
        </pc:spChg>
        <pc:spChg chg="del">
          <ac:chgData name="L Hunter" userId="S::ehunter@eccoschool.com::7c2c5869-2b17-43e1-b7a4-e9de90851c68" providerId="AD" clId="Web-{9E0509E2-3858-71A8-B7CB-43441722E8EE}" dt="2023-05-16T09:17:09.579" v="15"/>
          <ac:spMkLst>
            <pc:docMk/>
            <pc:sldMk cId="3379994745" sldId="258"/>
            <ac:spMk id="15" creationId="{00000000-0000-0000-0000-000000000000}"/>
          </ac:spMkLst>
        </pc:spChg>
      </pc:sldChg>
      <pc:sldChg chg="addSp delSp modSp new">
        <pc:chgData name="L Hunter" userId="S::ehunter@eccoschool.com::7c2c5869-2b17-43e1-b7a4-e9de90851c68" providerId="AD" clId="Web-{9E0509E2-3858-71A8-B7CB-43441722E8EE}" dt="2023-05-16T09:44:54.908" v="237" actId="14100"/>
        <pc:sldMkLst>
          <pc:docMk/>
          <pc:sldMk cId="1303762085" sldId="259"/>
        </pc:sldMkLst>
        <pc:spChg chg="del">
          <ac:chgData name="L Hunter" userId="S::ehunter@eccoschool.com::7c2c5869-2b17-43e1-b7a4-e9de90851c68" providerId="AD" clId="Web-{9E0509E2-3858-71A8-B7CB-43441722E8EE}" dt="2023-05-16T09:14:48.211" v="3"/>
          <ac:spMkLst>
            <pc:docMk/>
            <pc:sldMk cId="1303762085" sldId="259"/>
            <ac:spMk id="2" creationId="{BC581D57-6609-CF47-17BE-E8A239BD7B01}"/>
          </ac:spMkLst>
        </pc:spChg>
        <pc:spChg chg="del">
          <ac:chgData name="L Hunter" userId="S::ehunter@eccoschool.com::7c2c5869-2b17-43e1-b7a4-e9de90851c68" providerId="AD" clId="Web-{9E0509E2-3858-71A8-B7CB-43441722E8EE}" dt="2023-05-16T09:14:49.852" v="4"/>
          <ac:spMkLst>
            <pc:docMk/>
            <pc:sldMk cId="1303762085" sldId="259"/>
            <ac:spMk id="3" creationId="{62DE484B-731D-6A23-432F-3EC45DFCDC7D}"/>
          </ac:spMkLst>
        </pc:spChg>
        <pc:spChg chg="add mod">
          <ac:chgData name="L Hunter" userId="S::ehunter@eccoschool.com::7c2c5869-2b17-43e1-b7a4-e9de90851c68" providerId="AD" clId="Web-{9E0509E2-3858-71A8-B7CB-43441722E8EE}" dt="2023-05-16T09:44:37.328" v="234"/>
          <ac:spMkLst>
            <pc:docMk/>
            <pc:sldMk cId="1303762085" sldId="259"/>
            <ac:spMk id="5" creationId="{3C99E926-E7F9-EF4B-F00C-E6C202A170A5}"/>
          </ac:spMkLst>
        </pc:spChg>
        <pc:spChg chg="add del mod">
          <ac:chgData name="L Hunter" userId="S::ehunter@eccoschool.com::7c2c5869-2b17-43e1-b7a4-e9de90851c68" providerId="AD" clId="Web-{9E0509E2-3858-71A8-B7CB-43441722E8EE}" dt="2023-05-16T09:39:23.654" v="202"/>
          <ac:spMkLst>
            <pc:docMk/>
            <pc:sldMk cId="1303762085" sldId="259"/>
            <ac:spMk id="7" creationId="{7FA677FD-1D3A-83D9-D87C-73F1088C54D2}"/>
          </ac:spMkLst>
        </pc:spChg>
        <pc:spChg chg="add">
          <ac:chgData name="L Hunter" userId="S::ehunter@eccoschool.com::7c2c5869-2b17-43e1-b7a4-e9de90851c68" providerId="AD" clId="Web-{9E0509E2-3858-71A8-B7CB-43441722E8EE}" dt="2023-05-16T09:15:59.934" v="9"/>
          <ac:spMkLst>
            <pc:docMk/>
            <pc:sldMk cId="1303762085" sldId="259"/>
            <ac:spMk id="9" creationId="{1BE02AF1-5A5B-9E81-95B0-B67550E83BF1}"/>
          </ac:spMkLst>
        </pc:spChg>
        <pc:spChg chg="add del mod">
          <ac:chgData name="L Hunter" userId="S::ehunter@eccoschool.com::7c2c5869-2b17-43e1-b7a4-e9de90851c68" providerId="AD" clId="Web-{9E0509E2-3858-71A8-B7CB-43441722E8EE}" dt="2023-05-16T09:39:22.232" v="201"/>
          <ac:spMkLst>
            <pc:docMk/>
            <pc:sldMk cId="1303762085" sldId="259"/>
            <ac:spMk id="11" creationId="{DB389F8A-99D4-E3FE-BAF2-9103A0FD5A2A}"/>
          </ac:spMkLst>
        </pc:spChg>
        <pc:spChg chg="add mod">
          <ac:chgData name="L Hunter" userId="S::ehunter@eccoschool.com::7c2c5869-2b17-43e1-b7a4-e9de90851c68" providerId="AD" clId="Web-{9E0509E2-3858-71A8-B7CB-43441722E8EE}" dt="2023-05-16T09:44:42.172" v="235" actId="1076"/>
          <ac:spMkLst>
            <pc:docMk/>
            <pc:sldMk cId="1303762085" sldId="259"/>
            <ac:spMk id="13" creationId="{E83DB375-7DCC-C759-0AFA-4321BDA7DC71}"/>
          </ac:spMkLst>
        </pc:spChg>
        <pc:spChg chg="add mod">
          <ac:chgData name="L Hunter" userId="S::ehunter@eccoschool.com::7c2c5869-2b17-43e1-b7a4-e9de90851c68" providerId="AD" clId="Web-{9E0509E2-3858-71A8-B7CB-43441722E8EE}" dt="2023-05-16T09:41:54.741" v="209" actId="1076"/>
          <ac:spMkLst>
            <pc:docMk/>
            <pc:sldMk cId="1303762085" sldId="259"/>
            <ac:spMk id="15" creationId="{A83E96B5-8029-5688-E659-FF067A8FE135}"/>
          </ac:spMkLst>
        </pc:spChg>
        <pc:spChg chg="add mod">
          <ac:chgData name="L Hunter" userId="S::ehunter@eccoschool.com::7c2c5869-2b17-43e1-b7a4-e9de90851c68" providerId="AD" clId="Web-{9E0509E2-3858-71A8-B7CB-43441722E8EE}" dt="2023-05-16T09:44:54.908" v="237" actId="14100"/>
          <ac:spMkLst>
            <pc:docMk/>
            <pc:sldMk cId="1303762085" sldId="259"/>
            <ac:spMk id="17" creationId="{41EA48AF-4051-477D-5B07-69C3FCDCCD8D}"/>
          </ac:spMkLst>
        </pc:spChg>
      </pc:sldChg>
    </pc:docChg>
  </pc:docChgLst>
  <pc:docChgLst>
    <pc:chgData name="Liz Hunter" userId="7c2c5869-2b17-43e1-b7a4-e9de90851c68" providerId="ADAL" clId="{CC08FB9A-790A-4176-95C1-9FB05B43D0D4}"/>
    <pc:docChg chg="modSld">
      <pc:chgData name="Liz Hunter" userId="7c2c5869-2b17-43e1-b7a4-e9de90851c68" providerId="ADAL" clId="{CC08FB9A-790A-4176-95C1-9FB05B43D0D4}" dt="2023-05-22T18:57:54.803" v="3" actId="20577"/>
      <pc:docMkLst>
        <pc:docMk/>
      </pc:docMkLst>
      <pc:sldChg chg="modSp mod">
        <pc:chgData name="Liz Hunter" userId="7c2c5869-2b17-43e1-b7a4-e9de90851c68" providerId="ADAL" clId="{CC08FB9A-790A-4176-95C1-9FB05B43D0D4}" dt="2023-05-22T18:57:54.803" v="3" actId="20577"/>
        <pc:sldMkLst>
          <pc:docMk/>
          <pc:sldMk cId="3379994745" sldId="258"/>
        </pc:sldMkLst>
        <pc:spChg chg="mod">
          <ac:chgData name="Liz Hunter" userId="7c2c5869-2b17-43e1-b7a4-e9de90851c68" providerId="ADAL" clId="{CC08FB9A-790A-4176-95C1-9FB05B43D0D4}" dt="2023-05-22T18:57:54.803" v="3" actId="20577"/>
          <ac:spMkLst>
            <pc:docMk/>
            <pc:sldMk cId="3379994745" sldId="258"/>
            <ac:spMk id="10" creationId="{00000000-0000-0000-0000-000000000000}"/>
          </ac:spMkLst>
        </pc:spChg>
      </pc:sldChg>
    </pc:docChg>
  </pc:docChgLst>
  <pc:docChgLst>
    <pc:chgData name="Liz Hunter" userId="7c2c5869-2b17-43e1-b7a4-e9de90851c68" providerId="ADAL" clId="{28C343D9-E4E4-4F7E-AE40-529FFFCD612A}"/>
    <pc:docChg chg="custSel modSld modNotesMaster modHandout">
      <pc:chgData name="Liz Hunter" userId="7c2c5869-2b17-43e1-b7a4-e9de90851c68" providerId="ADAL" clId="{28C343D9-E4E4-4F7E-AE40-529FFFCD612A}" dt="2023-05-14T17:58:16.057" v="3808" actId="20577"/>
      <pc:docMkLst>
        <pc:docMk/>
      </pc:docMkLst>
      <pc:sldChg chg="modSp mod">
        <pc:chgData name="Liz Hunter" userId="7c2c5869-2b17-43e1-b7a4-e9de90851c68" providerId="ADAL" clId="{28C343D9-E4E4-4F7E-AE40-529FFFCD612A}" dt="2023-05-14T17:58:16.057" v="3808" actId="20577"/>
        <pc:sldMkLst>
          <pc:docMk/>
          <pc:sldMk cId="3379994745" sldId="258"/>
        </pc:sldMkLst>
        <pc:spChg chg="mod">
          <ac:chgData name="Liz Hunter" userId="7c2c5869-2b17-43e1-b7a4-e9de90851c68" providerId="ADAL" clId="{28C343D9-E4E4-4F7E-AE40-529FFFCD612A}" dt="2023-05-14T09:07:17.626" v="21" actId="6549"/>
          <ac:spMkLst>
            <pc:docMk/>
            <pc:sldMk cId="3379994745" sldId="258"/>
            <ac:spMk id="2" creationId="{00000000-0000-0000-0000-000000000000}"/>
          </ac:spMkLst>
        </pc:spChg>
        <pc:spChg chg="mod">
          <ac:chgData name="Liz Hunter" userId="7c2c5869-2b17-43e1-b7a4-e9de90851c68" providerId="ADAL" clId="{28C343D9-E4E4-4F7E-AE40-529FFFCD612A}" dt="2023-05-14T09:07:08.601" v="7" actId="20577"/>
          <ac:spMkLst>
            <pc:docMk/>
            <pc:sldMk cId="3379994745" sldId="258"/>
            <ac:spMk id="5" creationId="{00000000-0000-0000-0000-000000000000}"/>
          </ac:spMkLst>
        </pc:spChg>
        <pc:spChg chg="mod">
          <ac:chgData name="Liz Hunter" userId="7c2c5869-2b17-43e1-b7a4-e9de90851c68" providerId="ADAL" clId="{28C343D9-E4E4-4F7E-AE40-529FFFCD612A}" dt="2023-05-14T17:46:18.917" v="3390" actId="14100"/>
          <ac:spMkLst>
            <pc:docMk/>
            <pc:sldMk cId="3379994745" sldId="258"/>
            <ac:spMk id="6" creationId="{00000000-0000-0000-0000-000000000000}"/>
          </ac:spMkLst>
        </pc:spChg>
        <pc:spChg chg="mod">
          <ac:chgData name="Liz Hunter" userId="7c2c5869-2b17-43e1-b7a4-e9de90851c68" providerId="ADAL" clId="{28C343D9-E4E4-4F7E-AE40-529FFFCD612A}" dt="2023-05-14T17:46:24.053" v="3391" actId="1076"/>
          <ac:spMkLst>
            <pc:docMk/>
            <pc:sldMk cId="3379994745" sldId="258"/>
            <ac:spMk id="9" creationId="{00000000-0000-0000-0000-000000000000}"/>
          </ac:spMkLst>
        </pc:spChg>
        <pc:spChg chg="mod">
          <ac:chgData name="Liz Hunter" userId="7c2c5869-2b17-43e1-b7a4-e9de90851c68" providerId="ADAL" clId="{28C343D9-E4E4-4F7E-AE40-529FFFCD612A}" dt="2023-05-14T17:48:28.283" v="3480" actId="1076"/>
          <ac:spMkLst>
            <pc:docMk/>
            <pc:sldMk cId="3379994745" sldId="258"/>
            <ac:spMk id="10" creationId="{00000000-0000-0000-0000-000000000000}"/>
          </ac:spMkLst>
        </pc:spChg>
        <pc:spChg chg="mod">
          <ac:chgData name="Liz Hunter" userId="7c2c5869-2b17-43e1-b7a4-e9de90851c68" providerId="ADAL" clId="{28C343D9-E4E4-4F7E-AE40-529FFFCD612A}" dt="2023-05-14T17:48:24.364" v="3479" actId="1076"/>
          <ac:spMkLst>
            <pc:docMk/>
            <pc:sldMk cId="3379994745" sldId="258"/>
            <ac:spMk id="11" creationId="{00000000-0000-0000-0000-000000000000}"/>
          </ac:spMkLst>
        </pc:spChg>
        <pc:spChg chg="mod">
          <ac:chgData name="Liz Hunter" userId="7c2c5869-2b17-43e1-b7a4-e9de90851c68" providerId="ADAL" clId="{28C343D9-E4E4-4F7E-AE40-529FFFCD612A}" dt="2023-05-14T17:58:16.057" v="3808" actId="20577"/>
          <ac:spMkLst>
            <pc:docMk/>
            <pc:sldMk cId="3379994745" sldId="258"/>
            <ac:spMk id="12" creationId="{00000000-0000-0000-0000-000000000000}"/>
          </ac:spMkLst>
        </pc:spChg>
        <pc:spChg chg="mod">
          <ac:chgData name="Liz Hunter" userId="7c2c5869-2b17-43e1-b7a4-e9de90851c68" providerId="ADAL" clId="{28C343D9-E4E4-4F7E-AE40-529FFFCD612A}" dt="2023-05-14T17:48:31.047" v="3481" actId="1076"/>
          <ac:spMkLst>
            <pc:docMk/>
            <pc:sldMk cId="3379994745" sldId="258"/>
            <ac:spMk id="13" creationId="{00000000-0000-0000-0000-000000000000}"/>
          </ac:spMkLst>
        </pc:spChg>
        <pc:spChg chg="mod">
          <ac:chgData name="Liz Hunter" userId="7c2c5869-2b17-43e1-b7a4-e9de90851c68" providerId="ADAL" clId="{28C343D9-E4E4-4F7E-AE40-529FFFCD612A}" dt="2023-05-14T17:55:51.838" v="3797" actId="6549"/>
          <ac:spMkLst>
            <pc:docMk/>
            <pc:sldMk cId="3379994745" sldId="258"/>
            <ac:spMk id="14" creationId="{00000000-0000-0000-0000-000000000000}"/>
          </ac:spMkLst>
        </pc:spChg>
        <pc:spChg chg="mod">
          <ac:chgData name="Liz Hunter" userId="7c2c5869-2b17-43e1-b7a4-e9de90851c68" providerId="ADAL" clId="{28C343D9-E4E4-4F7E-AE40-529FFFCD612A}" dt="2023-05-14T17:48:38.729" v="3483" actId="1076"/>
          <ac:spMkLst>
            <pc:docMk/>
            <pc:sldMk cId="3379994745" sldId="258"/>
            <ac:spMk id="15" creationId="{00000000-0000-0000-0000-000000000000}"/>
          </ac:spMkLst>
        </pc:spChg>
      </pc:sldChg>
    </pc:docChg>
  </pc:docChgLst>
  <pc:docChgLst>
    <pc:chgData name="Liz Hunter" userId="7c2c5869-2b17-43e1-b7a4-e9de90851c68" providerId="ADAL" clId="{71C3DF5E-53BE-49D4-9BFB-DBC858DA6BC5}"/>
    <pc:docChg chg="undo custSel modSld">
      <pc:chgData name="Liz Hunter" userId="7c2c5869-2b17-43e1-b7a4-e9de90851c68" providerId="ADAL" clId="{71C3DF5E-53BE-49D4-9BFB-DBC858DA6BC5}" dt="2022-06-28T15:08:24.070" v="5864" actId="14100"/>
      <pc:docMkLst>
        <pc:docMk/>
      </pc:docMkLst>
      <pc:sldChg chg="modSp mod">
        <pc:chgData name="Liz Hunter" userId="7c2c5869-2b17-43e1-b7a4-e9de90851c68" providerId="ADAL" clId="{71C3DF5E-53BE-49D4-9BFB-DBC858DA6BC5}" dt="2022-06-28T15:08:24.070" v="5864" actId="14100"/>
        <pc:sldMkLst>
          <pc:docMk/>
          <pc:sldMk cId="3379994745" sldId="258"/>
        </pc:sldMkLst>
        <pc:spChg chg="mod">
          <ac:chgData name="Liz Hunter" userId="7c2c5869-2b17-43e1-b7a4-e9de90851c68" providerId="ADAL" clId="{71C3DF5E-53BE-49D4-9BFB-DBC858DA6BC5}" dt="2022-04-09T13:28:57.006" v="1816" actId="20577"/>
          <ac:spMkLst>
            <pc:docMk/>
            <pc:sldMk cId="3379994745" sldId="258"/>
            <ac:spMk id="2" creationId="{00000000-0000-0000-0000-000000000000}"/>
          </ac:spMkLst>
        </pc:spChg>
        <pc:spChg chg="mod">
          <ac:chgData name="Liz Hunter" userId="7c2c5869-2b17-43e1-b7a4-e9de90851c68" providerId="ADAL" clId="{71C3DF5E-53BE-49D4-9BFB-DBC858DA6BC5}" dt="2022-04-09T12:54:11.175" v="11" actId="20577"/>
          <ac:spMkLst>
            <pc:docMk/>
            <pc:sldMk cId="3379994745" sldId="258"/>
            <ac:spMk id="5" creationId="{00000000-0000-0000-0000-000000000000}"/>
          </ac:spMkLst>
        </pc:spChg>
        <pc:spChg chg="mod">
          <ac:chgData name="Liz Hunter" userId="7c2c5869-2b17-43e1-b7a4-e9de90851c68" providerId="ADAL" clId="{71C3DF5E-53BE-49D4-9BFB-DBC858DA6BC5}" dt="2022-06-28T15:04:58.516" v="5538" actId="14100"/>
          <ac:spMkLst>
            <pc:docMk/>
            <pc:sldMk cId="3379994745" sldId="258"/>
            <ac:spMk id="6" creationId="{00000000-0000-0000-0000-000000000000}"/>
          </ac:spMkLst>
        </pc:spChg>
        <pc:spChg chg="mod">
          <ac:chgData name="Liz Hunter" userId="7c2c5869-2b17-43e1-b7a4-e9de90851c68" providerId="ADAL" clId="{71C3DF5E-53BE-49D4-9BFB-DBC858DA6BC5}" dt="2022-06-28T15:05:05.302" v="5539" actId="1076"/>
          <ac:spMkLst>
            <pc:docMk/>
            <pc:sldMk cId="3379994745" sldId="258"/>
            <ac:spMk id="9" creationId="{00000000-0000-0000-0000-000000000000}"/>
          </ac:spMkLst>
        </pc:spChg>
        <pc:spChg chg="mod">
          <ac:chgData name="Liz Hunter" userId="7c2c5869-2b17-43e1-b7a4-e9de90851c68" providerId="ADAL" clId="{71C3DF5E-53BE-49D4-9BFB-DBC858DA6BC5}" dt="2022-06-28T15:08:24.070" v="5864" actId="14100"/>
          <ac:spMkLst>
            <pc:docMk/>
            <pc:sldMk cId="3379994745" sldId="258"/>
            <ac:spMk id="10" creationId="{00000000-0000-0000-0000-000000000000}"/>
          </ac:spMkLst>
        </pc:spChg>
        <pc:spChg chg="mod">
          <ac:chgData name="Liz Hunter" userId="7c2c5869-2b17-43e1-b7a4-e9de90851c68" providerId="ADAL" clId="{71C3DF5E-53BE-49D4-9BFB-DBC858DA6BC5}" dt="2022-06-28T15:05:09.885" v="5540" actId="1076"/>
          <ac:spMkLst>
            <pc:docMk/>
            <pc:sldMk cId="3379994745" sldId="258"/>
            <ac:spMk id="11" creationId="{00000000-0000-0000-0000-000000000000}"/>
          </ac:spMkLst>
        </pc:spChg>
        <pc:spChg chg="mod">
          <ac:chgData name="Liz Hunter" userId="7c2c5869-2b17-43e1-b7a4-e9de90851c68" providerId="ADAL" clId="{71C3DF5E-53BE-49D4-9BFB-DBC858DA6BC5}" dt="2022-04-09T14:59:18.410" v="4912" actId="14100"/>
          <ac:spMkLst>
            <pc:docMk/>
            <pc:sldMk cId="3379994745" sldId="258"/>
            <ac:spMk id="12" creationId="{00000000-0000-0000-0000-000000000000}"/>
          </ac:spMkLst>
        </pc:spChg>
        <pc:spChg chg="mod">
          <ac:chgData name="Liz Hunter" userId="7c2c5869-2b17-43e1-b7a4-e9de90851c68" providerId="ADAL" clId="{71C3DF5E-53BE-49D4-9BFB-DBC858DA6BC5}" dt="2022-04-09T14:31:16.135" v="4323" actId="1076"/>
          <ac:spMkLst>
            <pc:docMk/>
            <pc:sldMk cId="3379994745" sldId="258"/>
            <ac:spMk id="13" creationId="{00000000-0000-0000-0000-000000000000}"/>
          </ac:spMkLst>
        </pc:spChg>
        <pc:spChg chg="mod">
          <ac:chgData name="Liz Hunter" userId="7c2c5869-2b17-43e1-b7a4-e9de90851c68" providerId="ADAL" clId="{71C3DF5E-53BE-49D4-9BFB-DBC858DA6BC5}" dt="2022-04-09T14:59:00.026" v="4908" actId="1076"/>
          <ac:spMkLst>
            <pc:docMk/>
            <pc:sldMk cId="3379994745" sldId="258"/>
            <ac:spMk id="14" creationId="{00000000-0000-0000-0000-000000000000}"/>
          </ac:spMkLst>
        </pc:spChg>
        <pc:spChg chg="mod">
          <ac:chgData name="Liz Hunter" userId="7c2c5869-2b17-43e1-b7a4-e9de90851c68" providerId="ADAL" clId="{71C3DF5E-53BE-49D4-9BFB-DBC858DA6BC5}" dt="2022-04-09T14:59:06.197" v="4909" actId="1076"/>
          <ac:spMkLst>
            <pc:docMk/>
            <pc:sldMk cId="3379994745" sldId="258"/>
            <ac:spMk id="15"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9" y="0"/>
            <a:ext cx="2946400" cy="496888"/>
          </a:xfrm>
          <a:prstGeom prst="rect">
            <a:avLst/>
          </a:prstGeom>
        </p:spPr>
        <p:txBody>
          <a:bodyPr vert="horz" lIns="91440" tIns="45720" rIns="91440" bIns="45720" rtlCol="0"/>
          <a:lstStyle>
            <a:lvl1pPr algn="r">
              <a:defRPr sz="1200"/>
            </a:lvl1pPr>
          </a:lstStyle>
          <a:p>
            <a:fld id="{852609CE-7490-4E46-B5B3-D7C7CF010BFE}" type="datetimeFigureOut">
              <a:rPr lang="en-GB" smtClean="0"/>
              <a:t>10/09/2025</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9" y="9429750"/>
            <a:ext cx="2946400" cy="496888"/>
          </a:xfrm>
          <a:prstGeom prst="rect">
            <a:avLst/>
          </a:prstGeom>
        </p:spPr>
        <p:txBody>
          <a:bodyPr vert="horz" lIns="91440" tIns="45720" rIns="91440" bIns="45720" rtlCol="0" anchor="b"/>
          <a:lstStyle>
            <a:lvl1pPr algn="r">
              <a:defRPr sz="1200"/>
            </a:lvl1pPr>
          </a:lstStyle>
          <a:p>
            <a:fld id="{1D9B3814-E9FF-43FB-8B9B-C88A94541CD3}" type="slidenum">
              <a:rPr lang="en-GB" smtClean="0"/>
              <a:t>‹#›</a:t>
            </a:fld>
            <a:endParaRPr lang="en-GB"/>
          </a:p>
        </p:txBody>
      </p:sp>
    </p:spTree>
    <p:extLst>
      <p:ext uri="{BB962C8B-B14F-4D97-AF65-F5344CB8AC3E}">
        <p14:creationId xmlns:p14="http://schemas.microsoft.com/office/powerpoint/2010/main" val="30944973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9" y="0"/>
            <a:ext cx="2946400" cy="496888"/>
          </a:xfrm>
          <a:prstGeom prst="rect">
            <a:avLst/>
          </a:prstGeom>
        </p:spPr>
        <p:txBody>
          <a:bodyPr vert="horz" lIns="91440" tIns="45720" rIns="91440" bIns="45720" rtlCol="0"/>
          <a:lstStyle>
            <a:lvl1pPr algn="r">
              <a:defRPr sz="1200"/>
            </a:lvl1pPr>
          </a:lstStyle>
          <a:p>
            <a:fld id="{06D26B1E-BF7B-4C51-8B2E-6DEB2B41522F}" type="datetimeFigureOut">
              <a:rPr lang="en-GB" smtClean="0"/>
              <a:t>10/09/2025</a:t>
            </a:fld>
            <a:endParaRPr lang="en-GB"/>
          </a:p>
        </p:txBody>
      </p:sp>
      <p:sp>
        <p:nvSpPr>
          <p:cNvPr id="4" name="Slide Image Placeholder 3"/>
          <p:cNvSpPr>
            <a:spLocks noGrp="1" noRot="1" noChangeAspect="1"/>
          </p:cNvSpPr>
          <p:nvPr>
            <p:ph type="sldImg" idx="2"/>
          </p:nvPr>
        </p:nvSpPr>
        <p:spPr>
          <a:xfrm>
            <a:off x="2457450" y="1241425"/>
            <a:ext cx="188277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1"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9" y="9429750"/>
            <a:ext cx="2946400" cy="496888"/>
          </a:xfrm>
          <a:prstGeom prst="rect">
            <a:avLst/>
          </a:prstGeom>
        </p:spPr>
        <p:txBody>
          <a:bodyPr vert="horz" lIns="91440" tIns="45720" rIns="91440" bIns="45720" rtlCol="0" anchor="b"/>
          <a:lstStyle>
            <a:lvl1pPr algn="r">
              <a:defRPr sz="1200"/>
            </a:lvl1pPr>
          </a:lstStyle>
          <a:p>
            <a:fld id="{68E73D31-46DD-4D3C-AE6D-D1500795FAB7}" type="slidenum">
              <a:rPr lang="en-GB" smtClean="0"/>
              <a:t>‹#›</a:t>
            </a:fld>
            <a:endParaRPr lang="en-GB"/>
          </a:p>
        </p:txBody>
      </p:sp>
    </p:spTree>
    <p:extLst>
      <p:ext uri="{BB962C8B-B14F-4D97-AF65-F5344CB8AC3E}">
        <p14:creationId xmlns:p14="http://schemas.microsoft.com/office/powerpoint/2010/main" val="2428793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C0327C1-E775-409F-AF71-04094605ED35}" type="datetimeFigureOut">
              <a:rPr lang="en-GB" smtClean="0"/>
              <a:t>10/09/2025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3629039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0327C1-E775-409F-AF71-04094605ED35}" type="datetimeFigureOut">
              <a:rPr lang="en-GB" smtClean="0"/>
              <a:t>10/09/2025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732911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0327C1-E775-409F-AF71-04094605ED35}" type="datetimeFigureOut">
              <a:rPr lang="en-GB" smtClean="0"/>
              <a:t>10/09/2025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645738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0327C1-E775-409F-AF71-04094605ED35}" type="datetimeFigureOut">
              <a:rPr lang="en-GB" smtClean="0"/>
              <a:t>10/09/2025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1435438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0327C1-E775-409F-AF71-04094605ED35}" type="datetimeFigureOut">
              <a:rPr lang="en-GB" smtClean="0"/>
              <a:t>10/09/2025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2008988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0327C1-E775-409F-AF71-04094605ED35}" type="datetimeFigureOut">
              <a:rPr lang="en-GB" smtClean="0"/>
              <a:t>10/09/2025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3708077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0327C1-E775-409F-AF71-04094605ED35}" type="datetimeFigureOut">
              <a:rPr lang="en-GB" smtClean="0"/>
              <a:t>10/09/2025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1735359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0327C1-E775-409F-AF71-04094605ED35}" type="datetimeFigureOut">
              <a:rPr lang="en-GB" smtClean="0"/>
              <a:t>10/09/2025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200855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0327C1-E775-409F-AF71-04094605ED35}" type="datetimeFigureOut">
              <a:rPr lang="en-GB" smtClean="0"/>
              <a:t>10/09/2025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959216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C0327C1-E775-409F-AF71-04094605ED35}" type="datetimeFigureOut">
              <a:rPr lang="en-GB" smtClean="0"/>
              <a:t>10/09/2025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191794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C0327C1-E775-409F-AF71-04094605ED35}" type="datetimeFigureOut">
              <a:rPr lang="en-GB" smtClean="0"/>
              <a:t>10/09/2025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845504-72D7-48C5-9164-D65597B99416}" type="slidenum">
              <a:rPr lang="en-GB" smtClean="0"/>
              <a:t>‹#›</a:t>
            </a:fld>
            <a:endParaRPr lang="en-GB"/>
          </a:p>
        </p:txBody>
      </p:sp>
    </p:spTree>
    <p:extLst>
      <p:ext uri="{BB962C8B-B14F-4D97-AF65-F5344CB8AC3E}">
        <p14:creationId xmlns:p14="http://schemas.microsoft.com/office/powerpoint/2010/main" val="2310841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0C0327C1-E775-409F-AF71-04094605ED35}" type="datetimeFigureOut">
              <a:rPr lang="en-GB" smtClean="0"/>
              <a:t>10/09/2025</a:t>
            </a:fld>
            <a:endParaRPr lang="en-GB"/>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27845504-72D7-48C5-9164-D65597B99416}" type="slidenum">
              <a:rPr lang="en-GB" smtClean="0"/>
              <a:t>‹#›</a:t>
            </a:fld>
            <a:endParaRPr lang="en-GB"/>
          </a:p>
        </p:txBody>
      </p:sp>
    </p:spTree>
    <p:extLst>
      <p:ext uri="{BB962C8B-B14F-4D97-AF65-F5344CB8AC3E}">
        <p14:creationId xmlns:p14="http://schemas.microsoft.com/office/powerpoint/2010/main" val="21032667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561" y="1092791"/>
            <a:ext cx="5915025" cy="699239"/>
          </a:xfrm>
        </p:spPr>
        <p:txBody>
          <a:bodyPr>
            <a:normAutofit/>
          </a:bodyPr>
          <a:lstStyle/>
          <a:p>
            <a:pPr algn="ctr"/>
            <a:r>
              <a:rPr lang="en-GB" sz="2800" b="1" u="sng" dirty="0">
                <a:solidFill>
                  <a:srgbClr val="FF0000"/>
                </a:solidFill>
                <a:latin typeface="Tahoma" panose="020B0604030504040204" pitchFamily="34" charset="0"/>
                <a:ea typeface="Tahoma" panose="020B0604030504040204" pitchFamily="34" charset="0"/>
                <a:cs typeface="Tahoma" panose="020B0604030504040204" pitchFamily="34" charset="0"/>
              </a:rPr>
              <a:t>Curriculum Intent</a:t>
            </a:r>
          </a:p>
        </p:txBody>
      </p:sp>
      <p:sp>
        <p:nvSpPr>
          <p:cNvPr id="3" name="Content Placeholder 2"/>
          <p:cNvSpPr>
            <a:spLocks noGrp="1"/>
          </p:cNvSpPr>
          <p:nvPr>
            <p:ph idx="1"/>
          </p:nvPr>
        </p:nvSpPr>
        <p:spPr>
          <a:xfrm>
            <a:off x="115532" y="2053834"/>
            <a:ext cx="6742468" cy="439118"/>
          </a:xfrm>
        </p:spPr>
        <p:txBody>
          <a:bodyPr>
            <a:noAutofit/>
          </a:bodyPr>
          <a:lstStyle/>
          <a:p>
            <a:pPr marL="0" indent="0" algn="ctr">
              <a:buNone/>
            </a:pPr>
            <a:r>
              <a:rPr lang="en-GB" sz="2800" b="1" u="sng" dirty="0">
                <a:latin typeface="Tahoma" panose="020B0604030504040204" pitchFamily="34" charset="0"/>
                <a:ea typeface="Tahoma" panose="020B0604030504040204" pitchFamily="34" charset="0"/>
                <a:cs typeface="Tahoma" panose="020B0604030504040204" pitchFamily="34" charset="0"/>
              </a:rPr>
              <a:t>Our Ethos</a:t>
            </a:r>
          </a:p>
        </p:txBody>
      </p:sp>
      <p:pic>
        <p:nvPicPr>
          <p:cNvPr id="4" name="Picture 3"/>
          <p:cNvPicPr>
            <a:picLocks noChangeAspect="1"/>
          </p:cNvPicPr>
          <p:nvPr/>
        </p:nvPicPr>
        <p:blipFill>
          <a:blip r:embed="rId2"/>
          <a:stretch>
            <a:fillRect/>
          </a:stretch>
        </p:blipFill>
        <p:spPr>
          <a:xfrm>
            <a:off x="5893816" y="1091092"/>
            <a:ext cx="848652" cy="1269788"/>
          </a:xfrm>
          <a:prstGeom prst="rect">
            <a:avLst/>
          </a:prstGeom>
        </p:spPr>
      </p:pic>
      <p:sp>
        <p:nvSpPr>
          <p:cNvPr id="5" name="Title 1"/>
          <p:cNvSpPr txBox="1">
            <a:spLocks/>
          </p:cNvSpPr>
          <p:nvPr/>
        </p:nvSpPr>
        <p:spPr>
          <a:xfrm>
            <a:off x="413721" y="1541725"/>
            <a:ext cx="5915025" cy="69923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GB" sz="2800" b="1" u="sng" dirty="0">
                <a:solidFill>
                  <a:srgbClr val="FF0000"/>
                </a:solidFill>
                <a:latin typeface="Tahoma" panose="020B0604030504040204" pitchFamily="34" charset="0"/>
                <a:ea typeface="Tahoma" panose="020B0604030504040204" pitchFamily="34" charset="0"/>
                <a:cs typeface="Tahoma" panose="020B0604030504040204" pitchFamily="34" charset="0"/>
              </a:rPr>
              <a:t>PSCHE Department</a:t>
            </a:r>
          </a:p>
        </p:txBody>
      </p:sp>
      <p:sp>
        <p:nvSpPr>
          <p:cNvPr id="6" name="Content Placeholder 2"/>
          <p:cNvSpPr txBox="1">
            <a:spLocks/>
          </p:cNvSpPr>
          <p:nvPr/>
        </p:nvSpPr>
        <p:spPr>
          <a:xfrm>
            <a:off x="36202" y="2502768"/>
            <a:ext cx="6798223" cy="3335280"/>
          </a:xfrm>
          <a:prstGeom prst="rect">
            <a:avLst/>
          </a:prstGeom>
          <a:ln>
            <a:solidFill>
              <a:schemeClr val="tx1"/>
            </a:solidFill>
          </a:ln>
        </p:spPr>
        <p:txBody>
          <a:bodyPr vert="horz" lIns="91440" tIns="45720" rIns="91440" bIns="45720" rtlCol="0" anchor="t">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1400" dirty="0">
                <a:latin typeface="Tahoma"/>
                <a:ea typeface="Tahoma"/>
                <a:cs typeface="Tahoma"/>
              </a:rPr>
              <a:t>As PSCHE teachers, it is our desire to provide a safe and supportive environment in which all students will be able to openly discuss PSHCE topics and ask questions that are relevant to them.  We will do this by modelling respect and kindness, and by teaching sensitively and inclusively.</a:t>
            </a:r>
          </a:p>
          <a:p>
            <a:pPr marL="0" indent="0">
              <a:buNone/>
            </a:pPr>
            <a:r>
              <a:rPr lang="en-GB" sz="1400" dirty="0">
                <a:latin typeface="Tahoma" panose="020B0604030504040204" pitchFamily="34" charset="0"/>
                <a:ea typeface="Tahoma" panose="020B0604030504040204" pitchFamily="34" charset="0"/>
                <a:cs typeface="Tahoma" panose="020B0604030504040204" pitchFamily="34" charset="0"/>
              </a:rPr>
              <a:t>We will provide our students with a relevant, stimulating and interesting curriculum that embeds rich knowledge over time and enables them to make informed decisions about their wellbeing, health and relationships, and builds their self-efficacy.</a:t>
            </a:r>
          </a:p>
          <a:p>
            <a:pPr marL="0" indent="0">
              <a:buNone/>
            </a:pPr>
            <a:r>
              <a:rPr lang="en-GB" sz="1400" dirty="0">
                <a:latin typeface="Tahoma" panose="020B0604030504040204" pitchFamily="34" charset="0"/>
                <a:ea typeface="Tahoma" panose="020B0604030504040204" pitchFamily="34" charset="0"/>
                <a:cs typeface="Tahoma" panose="020B0604030504040204" pitchFamily="34" charset="0"/>
              </a:rPr>
              <a:t>We recognise that our students are growing up in an increasingly complex world and living their lives seamlessly on and off-line. We will ensure that as teachers, we are up-to-date with the changing digital landscape which will enable us to be responsive to their needs.</a:t>
            </a:r>
          </a:p>
          <a:p>
            <a:pPr marL="0" indent="0">
              <a:buNone/>
            </a:pPr>
            <a:r>
              <a:rPr lang="en-GB" sz="1400" dirty="0">
                <a:latin typeface="Tahoma" panose="020B0604030504040204" pitchFamily="34" charset="0"/>
                <a:ea typeface="Tahoma" panose="020B0604030504040204" pitchFamily="34" charset="0"/>
                <a:cs typeface="Tahoma" panose="020B0604030504040204" pitchFamily="34" charset="0"/>
              </a:rPr>
              <a:t>We will provide them with the knowledge they need in relation to the law and give opportunities for them to embed new knowledge so that they can use it confidently in real-life situations.</a:t>
            </a:r>
          </a:p>
        </p:txBody>
      </p:sp>
      <p:sp>
        <p:nvSpPr>
          <p:cNvPr id="9" name="Content Placeholder 2"/>
          <p:cNvSpPr txBox="1">
            <a:spLocks/>
          </p:cNvSpPr>
          <p:nvPr/>
        </p:nvSpPr>
        <p:spPr>
          <a:xfrm>
            <a:off x="0" y="6030012"/>
            <a:ext cx="6742468" cy="439118"/>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Font typeface="Arial" panose="020B0604020202020204" pitchFamily="34" charset="0"/>
              <a:buNone/>
            </a:pPr>
            <a:r>
              <a:rPr lang="en-GB" sz="2800" b="1" u="sng" dirty="0">
                <a:latin typeface="Tahoma" panose="020B0604030504040204" pitchFamily="34" charset="0"/>
                <a:ea typeface="Tahoma" panose="020B0604030504040204" pitchFamily="34" charset="0"/>
                <a:cs typeface="Tahoma" panose="020B0604030504040204" pitchFamily="34" charset="0"/>
              </a:rPr>
              <a:t>Our Aims</a:t>
            </a:r>
          </a:p>
        </p:txBody>
      </p:sp>
      <p:sp>
        <p:nvSpPr>
          <p:cNvPr id="10" name="Content Placeholder 2"/>
          <p:cNvSpPr txBox="1">
            <a:spLocks/>
          </p:cNvSpPr>
          <p:nvPr/>
        </p:nvSpPr>
        <p:spPr>
          <a:xfrm>
            <a:off x="36202" y="6838120"/>
            <a:ext cx="6798223" cy="3308770"/>
          </a:xfrm>
          <a:prstGeom prst="rect">
            <a:avLst/>
          </a:prstGeom>
          <a:ln>
            <a:solidFill>
              <a:schemeClr val="tx1"/>
            </a:solidFill>
          </a:ln>
        </p:spPr>
        <p:txBody>
          <a:bodyPr vert="horz" lIns="91440" tIns="45720" rIns="91440" bIns="45720" rtlCol="0" anchor="t">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1400" dirty="0">
                <a:latin typeface="Tahoma"/>
                <a:ea typeface="Tahoma"/>
                <a:cs typeface="Tahoma"/>
              </a:rPr>
              <a:t>By the time students complete their study of PSHCE at Ecclesfield School, they will have thought deeply and critically about pertinent topics that are relevant to them. They will have grown in compassion, self-awareness and they will be unafraid to ask questions that are important to them.  They will be able to identify how and when to ask for help and they will know how to access support.  </a:t>
            </a:r>
            <a:endParaRPr lang="en-GB" sz="14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GB" sz="1400" dirty="0">
                <a:latin typeface="Tahoma" panose="020B0604030504040204" pitchFamily="34" charset="0"/>
                <a:ea typeface="Tahoma" panose="020B0604030504040204" pitchFamily="34" charset="0"/>
                <a:cs typeface="Tahoma" panose="020B0604030504040204" pitchFamily="34" charset="0"/>
              </a:rPr>
              <a:t>They will have embedded knowledge that they can apply to real-life situations.  This will enable them to lead happy, fulfilling lives in which they enjoy healthy, nurturing relationships of all kinds.</a:t>
            </a:r>
          </a:p>
          <a:p>
            <a:pPr marL="0" indent="0">
              <a:buNone/>
            </a:pPr>
            <a:r>
              <a:rPr lang="en-GB" sz="1400" dirty="0">
                <a:latin typeface="Tahoma"/>
                <a:ea typeface="Tahoma"/>
                <a:cs typeface="Tahoma"/>
              </a:rPr>
              <a:t>They will have grown in their appreciation of who they are, what they want to do, and will have a clear understanding about how to achieve this.  They will have secured places in further education or training, and be ready to take their place as informed, respectful, contributing members of contemporary Britain.</a:t>
            </a:r>
          </a:p>
          <a:p>
            <a:pPr marL="0" indent="0">
              <a:buNone/>
            </a:pPr>
            <a:r>
              <a:rPr lang="en-GB" sz="1400" dirty="0">
                <a:latin typeface="Tahoma"/>
                <a:ea typeface="Tahoma"/>
                <a:cs typeface="Tahoma"/>
              </a:rPr>
              <a:t>They will have developed their understanding of fundamental British values; developed their understanding and appreciation of diversity, and be ready to promote respect for the different protected characteristics as defined </a:t>
            </a:r>
            <a:r>
              <a:rPr lang="en-GB" sz="1400">
                <a:latin typeface="Tahoma"/>
                <a:ea typeface="Tahoma"/>
                <a:cs typeface="Tahoma"/>
              </a:rPr>
              <a:t>by law.</a:t>
            </a:r>
            <a:endParaRPr lang="en-GB" sz="1400" dirty="0">
              <a:latin typeface="Tahoma" panose="020B0604030504040204" pitchFamily="34" charset="0"/>
              <a:ea typeface="Tahoma" panose="020B0604030504040204" pitchFamily="34" charset="0"/>
              <a:cs typeface="Tahoma" panose="020B0604030504040204" pitchFamily="34" charset="0"/>
            </a:endParaRPr>
          </a:p>
        </p:txBody>
      </p:sp>
      <p:sp>
        <p:nvSpPr>
          <p:cNvPr id="11" name="Content Placeholder 2"/>
          <p:cNvSpPr txBox="1">
            <a:spLocks/>
          </p:cNvSpPr>
          <p:nvPr/>
        </p:nvSpPr>
        <p:spPr>
          <a:xfrm>
            <a:off x="115532" y="6469130"/>
            <a:ext cx="6742468" cy="43911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n-GB" b="1" dirty="0">
                <a:latin typeface="Tahoma" panose="020B0604030504040204" pitchFamily="34" charset="0"/>
                <a:ea typeface="Tahoma" panose="020B0604030504040204" pitchFamily="34" charset="0"/>
                <a:cs typeface="Tahoma" panose="020B0604030504040204" pitchFamily="34" charset="0"/>
              </a:rPr>
              <a:t>5 Year Plan</a:t>
            </a:r>
          </a:p>
        </p:txBody>
      </p:sp>
      <p:sp>
        <p:nvSpPr>
          <p:cNvPr id="16" name="Content Placeholder 2"/>
          <p:cNvSpPr txBox="1">
            <a:spLocks/>
          </p:cNvSpPr>
          <p:nvPr/>
        </p:nvSpPr>
        <p:spPr>
          <a:xfrm>
            <a:off x="0" y="10375180"/>
            <a:ext cx="6742468" cy="28370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GB" sz="1800" b="1" dirty="0">
                <a:solidFill>
                  <a:srgbClr val="FF0000"/>
                </a:solidFill>
                <a:latin typeface="Tahoma" panose="020B0604030504040204" pitchFamily="34" charset="0"/>
                <a:ea typeface="Tahoma" panose="020B0604030504040204" pitchFamily="34" charset="0"/>
                <a:cs typeface="Tahoma" panose="020B0604030504040204" pitchFamily="34" charset="0"/>
              </a:rPr>
              <a:t>Work Hard ǀ Be Kind ǀ Aim High ǀ Show GRIT</a:t>
            </a:r>
          </a:p>
        </p:txBody>
      </p:sp>
    </p:spTree>
    <p:extLst>
      <p:ext uri="{BB962C8B-B14F-4D97-AF65-F5344CB8AC3E}">
        <p14:creationId xmlns:p14="http://schemas.microsoft.com/office/powerpoint/2010/main" val="3379994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3C99E926-E7F9-EF4B-F00C-E6C202A170A5}"/>
              </a:ext>
            </a:extLst>
          </p:cNvPr>
          <p:cNvSpPr txBox="1">
            <a:spLocks/>
          </p:cNvSpPr>
          <p:nvPr/>
        </p:nvSpPr>
        <p:spPr>
          <a:xfrm>
            <a:off x="0" y="2662615"/>
            <a:ext cx="6742468" cy="1130422"/>
          </a:xfrm>
          <a:prstGeom prst="rect">
            <a:avLst/>
          </a:prstGeom>
          <a:ln>
            <a:solidFill>
              <a:schemeClr val="tx1"/>
            </a:solidFill>
          </a:ln>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GB" sz="1400" dirty="0">
                <a:latin typeface="Tahoma" panose="020B0604030504040204" pitchFamily="34" charset="0"/>
                <a:ea typeface="Tahoma" panose="020B0604030504040204" pitchFamily="34" charset="0"/>
                <a:cs typeface="Tahoma" panose="020B0604030504040204" pitchFamily="34" charset="0"/>
              </a:rPr>
              <a:t>Students will know a wide range of subject specific vocabulary and be able to use it accurately.</a:t>
            </a:r>
          </a:p>
          <a:p>
            <a:r>
              <a:rPr lang="en-GB" sz="1400" dirty="0">
                <a:latin typeface="Tahoma" panose="020B0604030504040204" pitchFamily="34" charset="0"/>
                <a:ea typeface="Tahoma" panose="020B0604030504040204" pitchFamily="34" charset="0"/>
                <a:cs typeface="Tahoma" panose="020B0604030504040204" pitchFamily="34" charset="0"/>
              </a:rPr>
              <a:t>Students will embed their knowledge over time so that it can be applied to real-life situations.</a:t>
            </a:r>
          </a:p>
          <a:p>
            <a:endParaRPr lang="en-GB" sz="14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GB" sz="14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9" name="Content Placeholder 2">
            <a:extLst>
              <a:ext uri="{FF2B5EF4-FFF2-40B4-BE49-F238E27FC236}">
                <a16:creationId xmlns:a16="http://schemas.microsoft.com/office/drawing/2014/main" id="{1BE02AF1-5A5B-9E81-95B0-B67550E83BF1}"/>
              </a:ext>
            </a:extLst>
          </p:cNvPr>
          <p:cNvSpPr txBox="1">
            <a:spLocks/>
          </p:cNvSpPr>
          <p:nvPr/>
        </p:nvSpPr>
        <p:spPr>
          <a:xfrm>
            <a:off x="0" y="10412544"/>
            <a:ext cx="6742468" cy="28370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GB" sz="1800" b="1" dirty="0">
                <a:solidFill>
                  <a:srgbClr val="FF0000"/>
                </a:solidFill>
                <a:latin typeface="Tahoma" panose="020B0604030504040204" pitchFamily="34" charset="0"/>
                <a:ea typeface="Tahoma" panose="020B0604030504040204" pitchFamily="34" charset="0"/>
                <a:cs typeface="Tahoma" panose="020B0604030504040204" pitchFamily="34" charset="0"/>
              </a:rPr>
              <a:t>Work Hard ǀ Be Kind ǀ Aim High ǀ Show GRIT</a:t>
            </a:r>
          </a:p>
        </p:txBody>
      </p:sp>
      <p:sp>
        <p:nvSpPr>
          <p:cNvPr id="13" name="Content Placeholder 2">
            <a:extLst>
              <a:ext uri="{FF2B5EF4-FFF2-40B4-BE49-F238E27FC236}">
                <a16:creationId xmlns:a16="http://schemas.microsoft.com/office/drawing/2014/main" id="{E83DB375-7DCC-C759-0AFA-4321BDA7DC71}"/>
              </a:ext>
            </a:extLst>
          </p:cNvPr>
          <p:cNvSpPr txBox="1">
            <a:spLocks/>
          </p:cNvSpPr>
          <p:nvPr/>
        </p:nvSpPr>
        <p:spPr>
          <a:xfrm>
            <a:off x="-27878" y="2223497"/>
            <a:ext cx="6742468" cy="43911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n-GB" b="1" dirty="0">
                <a:latin typeface="Tahoma" panose="020B0604030504040204" pitchFamily="34" charset="0"/>
                <a:ea typeface="Tahoma" panose="020B0604030504040204" pitchFamily="34" charset="0"/>
                <a:cs typeface="Tahoma" panose="020B0604030504040204" pitchFamily="34" charset="0"/>
              </a:rPr>
              <a:t>Knowledge</a:t>
            </a:r>
          </a:p>
        </p:txBody>
      </p:sp>
      <p:sp>
        <p:nvSpPr>
          <p:cNvPr id="15" name="Content Placeholder 2">
            <a:extLst>
              <a:ext uri="{FF2B5EF4-FFF2-40B4-BE49-F238E27FC236}">
                <a16:creationId xmlns:a16="http://schemas.microsoft.com/office/drawing/2014/main" id="{A83E96B5-8029-5688-E659-FF067A8FE135}"/>
              </a:ext>
            </a:extLst>
          </p:cNvPr>
          <p:cNvSpPr txBox="1">
            <a:spLocks/>
          </p:cNvSpPr>
          <p:nvPr/>
        </p:nvSpPr>
        <p:spPr>
          <a:xfrm>
            <a:off x="59777" y="272875"/>
            <a:ext cx="6798223" cy="420532"/>
          </a:xfrm>
          <a:prstGeom prst="rect">
            <a:avLst/>
          </a:prstGeom>
        </p:spPr>
        <p:txBody>
          <a:bodyPr vert="horz" lIns="91440" tIns="45720" rIns="91440" bIns="45720" rtlCol="0" anchor="t">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n-GB" sz="2000" b="1" dirty="0">
                <a:latin typeface="Tahoma"/>
                <a:ea typeface="Tahoma"/>
                <a:cs typeface="Tahoma"/>
              </a:rPr>
              <a:t>Skills</a:t>
            </a:r>
          </a:p>
        </p:txBody>
      </p:sp>
      <p:sp>
        <p:nvSpPr>
          <p:cNvPr id="17" name="Content Placeholder 2">
            <a:extLst>
              <a:ext uri="{FF2B5EF4-FFF2-40B4-BE49-F238E27FC236}">
                <a16:creationId xmlns:a16="http://schemas.microsoft.com/office/drawing/2014/main" id="{41EA48AF-4051-477D-5B07-69C3FCDCCD8D}"/>
              </a:ext>
            </a:extLst>
          </p:cNvPr>
          <p:cNvSpPr txBox="1">
            <a:spLocks/>
          </p:cNvSpPr>
          <p:nvPr/>
        </p:nvSpPr>
        <p:spPr>
          <a:xfrm>
            <a:off x="0" y="638497"/>
            <a:ext cx="6686713" cy="1569540"/>
          </a:xfrm>
          <a:prstGeom prst="rect">
            <a:avLst/>
          </a:prstGeom>
          <a:ln>
            <a:solidFill>
              <a:schemeClr val="tx1"/>
            </a:solidFill>
          </a:ln>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GB" sz="1400" dirty="0">
                <a:latin typeface="Tahoma" panose="020B0604030504040204" pitchFamily="34" charset="0"/>
                <a:ea typeface="Tahoma" panose="020B0604030504040204" pitchFamily="34" charset="0"/>
                <a:cs typeface="Tahoma" panose="020B0604030504040204" pitchFamily="34" charset="0"/>
              </a:rPr>
              <a:t>Students will be able to discern quality of information both on and offline.</a:t>
            </a:r>
          </a:p>
          <a:p>
            <a:r>
              <a:rPr lang="en-GB" sz="1400" dirty="0">
                <a:latin typeface="Tahoma" panose="020B0604030504040204" pitchFamily="34" charset="0"/>
                <a:ea typeface="Tahoma" panose="020B0604030504040204" pitchFamily="34" charset="0"/>
                <a:cs typeface="Tahoma" panose="020B0604030504040204" pitchFamily="34" charset="0"/>
              </a:rPr>
              <a:t>Students will be able to keep themselves safe both on and offline.</a:t>
            </a:r>
          </a:p>
          <a:p>
            <a:r>
              <a:rPr lang="en-GB" sz="1400" dirty="0">
                <a:latin typeface="Tahoma" panose="020B0604030504040204" pitchFamily="34" charset="0"/>
                <a:ea typeface="Tahoma" panose="020B0604030504040204" pitchFamily="34" charset="0"/>
                <a:cs typeface="Tahoma" panose="020B0604030504040204" pitchFamily="34" charset="0"/>
              </a:rPr>
              <a:t>Students will be able to identify their own personal interests and match them to the needs of the world.</a:t>
            </a:r>
          </a:p>
          <a:p>
            <a:r>
              <a:rPr lang="en-GB" sz="1400" dirty="0">
                <a:latin typeface="Tahoma" panose="020B0604030504040204" pitchFamily="34" charset="0"/>
                <a:ea typeface="Tahoma" panose="020B0604030504040204" pitchFamily="34" charset="0"/>
                <a:cs typeface="Tahoma" panose="020B0604030504040204" pitchFamily="34" charset="0"/>
              </a:rPr>
              <a:t>Students will be able to identify unhealthy relationships and seek help if necessary.</a:t>
            </a:r>
          </a:p>
          <a:p>
            <a:endParaRPr lang="en-GB" sz="1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037620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472</TotalTime>
  <Words>507</Words>
  <Application>Microsoft Office PowerPoint</Application>
  <PresentationFormat>Widescreen</PresentationFormat>
  <Paragraphs>23</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Tahoma</vt:lpstr>
      <vt:lpstr>Office Theme</vt:lpstr>
      <vt:lpstr>Curriculum Intent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 Intent 2019-2020</dc:title>
  <dc:creator>Ryan Willson</dc:creator>
  <cp:lastModifiedBy>R Tasker (Ecclesfield Staff)</cp:lastModifiedBy>
  <cp:revision>116</cp:revision>
  <cp:lastPrinted>2023-05-18T07:02:54Z</cp:lastPrinted>
  <dcterms:created xsi:type="dcterms:W3CDTF">2019-03-27T18:22:44Z</dcterms:created>
  <dcterms:modified xsi:type="dcterms:W3CDTF">2025-09-10T07:55:13Z</dcterms:modified>
</cp:coreProperties>
</file>