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sldIdLst>
    <p:sldId id="256" r:id="rId2"/>
    <p:sldId id="257" r:id="rId3"/>
  </p:sldIdLst>
  <p:sldSz cx="9601200" cy="12801600" type="A3"/>
  <p:notesSz cx="6797675" cy="9926638"/>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2833802-FEF1-4C79-8D5D-14CF1EAF98D9}" styleName="Light Style 2 - Accent 2">
    <a:wholeTbl>
      <a:tcTxStyle>
        <a:fontRef idx="minor">
          <a:scrgbClr r="0" g="0" b="0"/>
        </a:fontRef>
        <a:schemeClr val="tx1"/>
      </a:tcTxStyle>
      <a:tcStyle>
        <a:tcBdr>
          <a:left>
            <a:lnRef idx="1">
              <a:schemeClr val="accent2"/>
            </a:lnRef>
          </a:left>
          <a:right>
            <a:lnRef idx="1">
              <a:schemeClr val="accent2"/>
            </a:lnRef>
          </a:right>
          <a:top>
            <a:lnRef idx="1">
              <a:schemeClr val="accent2"/>
            </a:lnRef>
          </a:top>
          <a:bottom>
            <a:lnRef idx="1">
              <a:schemeClr val="accent2"/>
            </a:lnRef>
          </a:bottom>
          <a:insideH>
            <a:ln>
              <a:noFill/>
            </a:ln>
          </a:insideH>
          <a:insideV>
            <a:ln>
              <a:noFill/>
            </a:ln>
          </a:insideV>
        </a:tcBdr>
        <a:fill>
          <a:noFill/>
        </a:fill>
      </a:tcStyle>
    </a:wholeTbl>
    <a:band1H>
      <a:tcStyle>
        <a:tcBdr>
          <a:top>
            <a:lnRef idx="1">
              <a:schemeClr val="accent2"/>
            </a:lnRef>
          </a:top>
          <a:bottom>
            <a:lnRef idx="1">
              <a:schemeClr val="accent2"/>
            </a:lnRef>
          </a:bottom>
        </a:tcBdr>
      </a:tcStyle>
    </a:band1H>
    <a:band1V>
      <a:tcStyle>
        <a:tcBdr>
          <a:left>
            <a:lnRef idx="1">
              <a:schemeClr val="accent2"/>
            </a:lnRef>
          </a:left>
          <a:right>
            <a:lnRef idx="1">
              <a:schemeClr val="accent2"/>
            </a:lnRef>
          </a:right>
        </a:tcBdr>
      </a:tcStyle>
    </a:band1V>
    <a:band2V>
      <a:tcStyle>
        <a:tcBdr>
          <a:left>
            <a:lnRef idx="1">
              <a:schemeClr val="accent2"/>
            </a:lnRef>
          </a:left>
          <a:right>
            <a:lnRef idx="1">
              <a:schemeClr val="accent2"/>
            </a:lnRef>
          </a:right>
        </a:tcBdr>
      </a:tcStyle>
    </a:band2V>
    <a:lastCol>
      <a:tcTxStyle b="on"/>
      <a:tcStyle>
        <a:tcBdr/>
      </a:tcStyle>
    </a:lastCol>
    <a:firstCol>
      <a:tcTxStyle b="on"/>
      <a:tcStyle>
        <a:tcBdr/>
      </a:tcStyle>
    </a:firstCol>
    <a:lastRow>
      <a:tcTxStyle b="on"/>
      <a:tcStyle>
        <a:tcBdr>
          <a:top>
            <a:ln w="50800" cmpd="dbl">
              <a:solidFill>
                <a:schemeClr val="accent2"/>
              </a:solidFill>
            </a:ln>
          </a:top>
        </a:tcBdr>
      </a:tcStyle>
    </a:lastRow>
    <a:firstRow>
      <a:tcTxStyle b="on">
        <a:fontRef idx="minor">
          <a:scrgbClr r="0" g="0" b="0"/>
        </a:fontRef>
        <a:schemeClr val="bg1"/>
      </a:tcTxStyle>
      <a:tcStyle>
        <a:tcBdr/>
        <a:fillRef idx="1">
          <a:schemeClr val="accent2"/>
        </a:fillRef>
      </a:tcStyle>
    </a:firstRow>
  </a:tblStyle>
  <a:tblStyle styleId="{85BE263C-DBD7-4A20-BB59-AAB30ACAA65A}" styleName="Medium Style 3 - Accent 2">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2"/>
          </a:solidFill>
        </a:fill>
      </a:tcStyle>
    </a:lastCol>
    <a:firstCol>
      <a:tcTxStyle b="on">
        <a:fontRef idx="minor">
          <a:scrgbClr r="0" g="0" b="0"/>
        </a:fontRef>
        <a:schemeClr val="lt1"/>
      </a:tcTxStyle>
      <a:tcStyle>
        <a:tcBdr/>
        <a:fill>
          <a:solidFill>
            <a:schemeClr val="accent2"/>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16" autoAdjust="0"/>
    <p:restoredTop sz="94660"/>
  </p:normalViewPr>
  <p:slideViewPr>
    <p:cSldViewPr snapToGrid="0">
      <p:cViewPr varScale="1">
        <p:scale>
          <a:sx n="60" d="100"/>
          <a:sy n="60" d="100"/>
        </p:scale>
        <p:origin x="2748" y="8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3" Type="http://schemas.openxmlformats.org/officeDocument/2006/relationships/slide" Target="slides/slide2.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720090" y="2095078"/>
            <a:ext cx="8161020" cy="4456853"/>
          </a:xfrm>
        </p:spPr>
        <p:txBody>
          <a:bodyPr anchor="b"/>
          <a:lstStyle>
            <a:lvl1pPr algn="ctr">
              <a:defRPr sz="6300"/>
            </a:lvl1pPr>
          </a:lstStyle>
          <a:p>
            <a:r>
              <a:rPr lang="en-US"/>
              <a:t>Click to edit Master title style</a:t>
            </a:r>
            <a:endParaRPr lang="en-US" dirty="0"/>
          </a:p>
        </p:txBody>
      </p:sp>
      <p:sp>
        <p:nvSpPr>
          <p:cNvPr id="3" name="Subtitle 2"/>
          <p:cNvSpPr>
            <a:spLocks noGrp="1"/>
          </p:cNvSpPr>
          <p:nvPr>
            <p:ph type="subTitle" idx="1"/>
          </p:nvPr>
        </p:nvSpPr>
        <p:spPr>
          <a:xfrm>
            <a:off x="1200150" y="6723804"/>
            <a:ext cx="7200900" cy="3090756"/>
          </a:xfrm>
        </p:spPr>
        <p:txBody>
          <a:bodyPr/>
          <a:lstStyle>
            <a:lvl1pPr marL="0" indent="0" algn="ctr">
              <a:buNone/>
              <a:defRPr sz="2520"/>
            </a:lvl1pPr>
            <a:lvl2pPr marL="480060" indent="0" algn="ctr">
              <a:buNone/>
              <a:defRPr sz="2100"/>
            </a:lvl2pPr>
            <a:lvl3pPr marL="960120" indent="0" algn="ctr">
              <a:buNone/>
              <a:defRPr sz="1890"/>
            </a:lvl3pPr>
            <a:lvl4pPr marL="1440180" indent="0" algn="ctr">
              <a:buNone/>
              <a:defRPr sz="1680"/>
            </a:lvl4pPr>
            <a:lvl5pPr marL="1920240" indent="0" algn="ctr">
              <a:buNone/>
              <a:defRPr sz="1680"/>
            </a:lvl5pPr>
            <a:lvl6pPr marL="2400300" indent="0" algn="ctr">
              <a:buNone/>
              <a:defRPr sz="1680"/>
            </a:lvl6pPr>
            <a:lvl7pPr marL="2880360" indent="0" algn="ctr">
              <a:buNone/>
              <a:defRPr sz="1680"/>
            </a:lvl7pPr>
            <a:lvl8pPr marL="3360420" indent="0" algn="ctr">
              <a:buNone/>
              <a:defRPr sz="1680"/>
            </a:lvl8pPr>
            <a:lvl9pPr marL="3840480" indent="0" algn="ctr">
              <a:buNone/>
              <a:defRPr sz="168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4704D96F-D102-4072-B278-FD86CA4D726E}" type="datetimeFigureOut">
              <a:rPr lang="en-GB" smtClean="0"/>
              <a:t>12/08/2026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FC17DF7A-775C-40C8-8298-172E20B1B00E}" type="slidenum">
              <a:rPr lang="en-GB" smtClean="0"/>
              <a:t>‹#›</a:t>
            </a:fld>
            <a:endParaRPr lang="en-GB"/>
          </a:p>
        </p:txBody>
      </p:sp>
    </p:spTree>
    <p:extLst>
      <p:ext uri="{BB962C8B-B14F-4D97-AF65-F5344CB8AC3E}">
        <p14:creationId xmlns:p14="http://schemas.microsoft.com/office/powerpoint/2010/main" val="302567486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704D96F-D102-4072-B278-FD86CA4D726E}" type="datetimeFigureOut">
              <a:rPr lang="en-GB" smtClean="0"/>
              <a:t>12/08/2026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FC17DF7A-775C-40C8-8298-172E20B1B00E}" type="slidenum">
              <a:rPr lang="en-GB" smtClean="0"/>
              <a:t>‹#›</a:t>
            </a:fld>
            <a:endParaRPr lang="en-GB"/>
          </a:p>
        </p:txBody>
      </p:sp>
    </p:spTree>
    <p:extLst>
      <p:ext uri="{BB962C8B-B14F-4D97-AF65-F5344CB8AC3E}">
        <p14:creationId xmlns:p14="http://schemas.microsoft.com/office/powerpoint/2010/main" val="185430285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55082" y="3191514"/>
            <a:ext cx="8281035" cy="5325109"/>
          </a:xfrm>
        </p:spPr>
        <p:txBody>
          <a:bodyPr anchor="b"/>
          <a:lstStyle>
            <a:lvl1pPr>
              <a:defRPr sz="6300"/>
            </a:lvl1pPr>
          </a:lstStyle>
          <a:p>
            <a:r>
              <a:rPr lang="en-US"/>
              <a:t>Click to edit Master title style</a:t>
            </a:r>
            <a:endParaRPr lang="en-US" dirty="0"/>
          </a:p>
        </p:txBody>
      </p:sp>
      <p:sp>
        <p:nvSpPr>
          <p:cNvPr id="3" name="Text Placeholder 2"/>
          <p:cNvSpPr>
            <a:spLocks noGrp="1"/>
          </p:cNvSpPr>
          <p:nvPr>
            <p:ph type="body" idx="1"/>
          </p:nvPr>
        </p:nvSpPr>
        <p:spPr>
          <a:xfrm>
            <a:off x="655082" y="8567000"/>
            <a:ext cx="8281035" cy="2800349"/>
          </a:xfrm>
        </p:spPr>
        <p:txBody>
          <a:bodyPr/>
          <a:lstStyle>
            <a:lvl1pPr marL="0" indent="0">
              <a:buNone/>
              <a:defRPr sz="2520">
                <a:solidFill>
                  <a:schemeClr val="tx1"/>
                </a:solidFill>
              </a:defRPr>
            </a:lvl1pPr>
            <a:lvl2pPr marL="480060" indent="0">
              <a:buNone/>
              <a:defRPr sz="2100">
                <a:solidFill>
                  <a:schemeClr val="tx1">
                    <a:tint val="75000"/>
                  </a:schemeClr>
                </a:solidFill>
              </a:defRPr>
            </a:lvl2pPr>
            <a:lvl3pPr marL="960120" indent="0">
              <a:buNone/>
              <a:defRPr sz="1890">
                <a:solidFill>
                  <a:schemeClr val="tx1">
                    <a:tint val="75000"/>
                  </a:schemeClr>
                </a:solidFill>
              </a:defRPr>
            </a:lvl3pPr>
            <a:lvl4pPr marL="1440180" indent="0">
              <a:buNone/>
              <a:defRPr sz="1680">
                <a:solidFill>
                  <a:schemeClr val="tx1">
                    <a:tint val="75000"/>
                  </a:schemeClr>
                </a:solidFill>
              </a:defRPr>
            </a:lvl4pPr>
            <a:lvl5pPr marL="1920240" indent="0">
              <a:buNone/>
              <a:defRPr sz="1680">
                <a:solidFill>
                  <a:schemeClr val="tx1">
                    <a:tint val="75000"/>
                  </a:schemeClr>
                </a:solidFill>
              </a:defRPr>
            </a:lvl5pPr>
            <a:lvl6pPr marL="2400300" indent="0">
              <a:buNone/>
              <a:defRPr sz="1680">
                <a:solidFill>
                  <a:schemeClr val="tx1">
                    <a:tint val="75000"/>
                  </a:schemeClr>
                </a:solidFill>
              </a:defRPr>
            </a:lvl6pPr>
            <a:lvl7pPr marL="2880360" indent="0">
              <a:buNone/>
              <a:defRPr sz="1680">
                <a:solidFill>
                  <a:schemeClr val="tx1">
                    <a:tint val="75000"/>
                  </a:schemeClr>
                </a:solidFill>
              </a:defRPr>
            </a:lvl7pPr>
            <a:lvl8pPr marL="3360420" indent="0">
              <a:buNone/>
              <a:defRPr sz="1680">
                <a:solidFill>
                  <a:schemeClr val="tx1">
                    <a:tint val="75000"/>
                  </a:schemeClr>
                </a:solidFill>
              </a:defRPr>
            </a:lvl8pPr>
            <a:lvl9pPr marL="3840480" indent="0">
              <a:buNone/>
              <a:defRPr sz="168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4704D96F-D102-4072-B278-FD86CA4D726E}" type="datetimeFigureOut">
              <a:rPr lang="en-GB" smtClean="0"/>
              <a:t>12/08/2026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FC17DF7A-775C-40C8-8298-172E20B1B00E}" type="slidenum">
              <a:rPr lang="en-GB" smtClean="0"/>
              <a:t>‹#›</a:t>
            </a:fld>
            <a:endParaRPr lang="en-GB"/>
          </a:p>
        </p:txBody>
      </p:sp>
    </p:spTree>
    <p:extLst>
      <p:ext uri="{BB962C8B-B14F-4D97-AF65-F5344CB8AC3E}">
        <p14:creationId xmlns:p14="http://schemas.microsoft.com/office/powerpoint/2010/main" val="164026215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60083" y="3407833"/>
            <a:ext cx="4080510" cy="812249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860608" y="3407833"/>
            <a:ext cx="4080510" cy="812249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4704D96F-D102-4072-B278-FD86CA4D726E}" type="datetimeFigureOut">
              <a:rPr lang="en-GB" smtClean="0"/>
              <a:t>12/08/2026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FC17DF7A-775C-40C8-8298-172E20B1B00E}" type="slidenum">
              <a:rPr lang="en-GB" smtClean="0"/>
              <a:t>‹#›</a:t>
            </a:fld>
            <a:endParaRPr lang="en-GB"/>
          </a:p>
        </p:txBody>
      </p:sp>
    </p:spTree>
    <p:extLst>
      <p:ext uri="{BB962C8B-B14F-4D97-AF65-F5344CB8AC3E}">
        <p14:creationId xmlns:p14="http://schemas.microsoft.com/office/powerpoint/2010/main" val="37517278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61333" y="681570"/>
            <a:ext cx="8281035" cy="2474384"/>
          </a:xfrm>
        </p:spPr>
        <p:txBody>
          <a:bodyPr/>
          <a:lstStyle/>
          <a:p>
            <a:r>
              <a:rPr lang="en-US"/>
              <a:t>Click to edit Master title style</a:t>
            </a:r>
            <a:endParaRPr lang="en-US" dirty="0"/>
          </a:p>
        </p:txBody>
      </p:sp>
      <p:sp>
        <p:nvSpPr>
          <p:cNvPr id="3" name="Text Placeholder 2"/>
          <p:cNvSpPr>
            <a:spLocks noGrp="1"/>
          </p:cNvSpPr>
          <p:nvPr>
            <p:ph type="body" idx="1"/>
          </p:nvPr>
        </p:nvSpPr>
        <p:spPr>
          <a:xfrm>
            <a:off x="661334" y="3138171"/>
            <a:ext cx="4061757" cy="1537969"/>
          </a:xfrm>
        </p:spPr>
        <p:txBody>
          <a:bodyPr anchor="b"/>
          <a:lstStyle>
            <a:lvl1pPr marL="0" indent="0">
              <a:buNone/>
              <a:defRPr sz="2520" b="1"/>
            </a:lvl1pPr>
            <a:lvl2pPr marL="480060" indent="0">
              <a:buNone/>
              <a:defRPr sz="2100" b="1"/>
            </a:lvl2pPr>
            <a:lvl3pPr marL="960120" indent="0">
              <a:buNone/>
              <a:defRPr sz="1890" b="1"/>
            </a:lvl3pPr>
            <a:lvl4pPr marL="1440180" indent="0">
              <a:buNone/>
              <a:defRPr sz="1680" b="1"/>
            </a:lvl4pPr>
            <a:lvl5pPr marL="1920240" indent="0">
              <a:buNone/>
              <a:defRPr sz="1680" b="1"/>
            </a:lvl5pPr>
            <a:lvl6pPr marL="2400300" indent="0">
              <a:buNone/>
              <a:defRPr sz="1680" b="1"/>
            </a:lvl6pPr>
            <a:lvl7pPr marL="2880360" indent="0">
              <a:buNone/>
              <a:defRPr sz="1680" b="1"/>
            </a:lvl7pPr>
            <a:lvl8pPr marL="3360420" indent="0">
              <a:buNone/>
              <a:defRPr sz="1680" b="1"/>
            </a:lvl8pPr>
            <a:lvl9pPr marL="3840480" indent="0">
              <a:buNone/>
              <a:defRPr sz="1680" b="1"/>
            </a:lvl9pPr>
          </a:lstStyle>
          <a:p>
            <a:pPr lvl="0"/>
            <a:r>
              <a:rPr lang="en-US"/>
              <a:t>Edit Master text styles</a:t>
            </a:r>
          </a:p>
        </p:txBody>
      </p:sp>
      <p:sp>
        <p:nvSpPr>
          <p:cNvPr id="4" name="Content Placeholder 3"/>
          <p:cNvSpPr>
            <a:spLocks noGrp="1"/>
          </p:cNvSpPr>
          <p:nvPr>
            <p:ph sz="half" idx="2"/>
          </p:nvPr>
        </p:nvSpPr>
        <p:spPr>
          <a:xfrm>
            <a:off x="661334" y="4676140"/>
            <a:ext cx="4061757" cy="687789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860608" y="3138171"/>
            <a:ext cx="4081761" cy="1537969"/>
          </a:xfrm>
        </p:spPr>
        <p:txBody>
          <a:bodyPr anchor="b"/>
          <a:lstStyle>
            <a:lvl1pPr marL="0" indent="0">
              <a:buNone/>
              <a:defRPr sz="2520" b="1"/>
            </a:lvl1pPr>
            <a:lvl2pPr marL="480060" indent="0">
              <a:buNone/>
              <a:defRPr sz="2100" b="1"/>
            </a:lvl2pPr>
            <a:lvl3pPr marL="960120" indent="0">
              <a:buNone/>
              <a:defRPr sz="1890" b="1"/>
            </a:lvl3pPr>
            <a:lvl4pPr marL="1440180" indent="0">
              <a:buNone/>
              <a:defRPr sz="1680" b="1"/>
            </a:lvl4pPr>
            <a:lvl5pPr marL="1920240" indent="0">
              <a:buNone/>
              <a:defRPr sz="1680" b="1"/>
            </a:lvl5pPr>
            <a:lvl6pPr marL="2400300" indent="0">
              <a:buNone/>
              <a:defRPr sz="1680" b="1"/>
            </a:lvl6pPr>
            <a:lvl7pPr marL="2880360" indent="0">
              <a:buNone/>
              <a:defRPr sz="1680" b="1"/>
            </a:lvl7pPr>
            <a:lvl8pPr marL="3360420" indent="0">
              <a:buNone/>
              <a:defRPr sz="1680" b="1"/>
            </a:lvl8pPr>
            <a:lvl9pPr marL="3840480" indent="0">
              <a:buNone/>
              <a:defRPr sz="1680" b="1"/>
            </a:lvl9pPr>
          </a:lstStyle>
          <a:p>
            <a:pPr lvl="0"/>
            <a:r>
              <a:rPr lang="en-US"/>
              <a:t>Edit Master text styles</a:t>
            </a:r>
          </a:p>
        </p:txBody>
      </p:sp>
      <p:sp>
        <p:nvSpPr>
          <p:cNvPr id="6" name="Content Placeholder 5"/>
          <p:cNvSpPr>
            <a:spLocks noGrp="1"/>
          </p:cNvSpPr>
          <p:nvPr>
            <p:ph sz="quarter" idx="4"/>
          </p:nvPr>
        </p:nvSpPr>
        <p:spPr>
          <a:xfrm>
            <a:off x="4860608" y="4676140"/>
            <a:ext cx="4081761" cy="687789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4704D96F-D102-4072-B278-FD86CA4D726E}" type="datetimeFigureOut">
              <a:rPr lang="en-GB" smtClean="0"/>
              <a:t>12/08/2026</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FC17DF7A-775C-40C8-8298-172E20B1B00E}" type="slidenum">
              <a:rPr lang="en-GB" smtClean="0"/>
              <a:t>‹#›</a:t>
            </a:fld>
            <a:endParaRPr lang="en-GB"/>
          </a:p>
        </p:txBody>
      </p:sp>
    </p:spTree>
    <p:extLst>
      <p:ext uri="{BB962C8B-B14F-4D97-AF65-F5344CB8AC3E}">
        <p14:creationId xmlns:p14="http://schemas.microsoft.com/office/powerpoint/2010/main" val="90641183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4704D96F-D102-4072-B278-FD86CA4D726E}" type="datetimeFigureOut">
              <a:rPr lang="en-GB" smtClean="0"/>
              <a:t>12/08/2026</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FC17DF7A-775C-40C8-8298-172E20B1B00E}" type="slidenum">
              <a:rPr lang="en-GB" smtClean="0"/>
              <a:t>‹#›</a:t>
            </a:fld>
            <a:endParaRPr lang="en-GB"/>
          </a:p>
        </p:txBody>
      </p:sp>
    </p:spTree>
    <p:extLst>
      <p:ext uri="{BB962C8B-B14F-4D97-AF65-F5344CB8AC3E}">
        <p14:creationId xmlns:p14="http://schemas.microsoft.com/office/powerpoint/2010/main" val="399901981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704D96F-D102-4072-B278-FD86CA4D726E}" type="datetimeFigureOut">
              <a:rPr lang="en-GB" smtClean="0"/>
              <a:t>12/08/2026</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FC17DF7A-775C-40C8-8298-172E20B1B00E}" type="slidenum">
              <a:rPr lang="en-GB" smtClean="0"/>
              <a:t>‹#›</a:t>
            </a:fld>
            <a:endParaRPr lang="en-GB"/>
          </a:p>
        </p:txBody>
      </p:sp>
    </p:spTree>
    <p:extLst>
      <p:ext uri="{BB962C8B-B14F-4D97-AF65-F5344CB8AC3E}">
        <p14:creationId xmlns:p14="http://schemas.microsoft.com/office/powerpoint/2010/main" val="257848571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61333" y="853440"/>
            <a:ext cx="3096637" cy="2987040"/>
          </a:xfrm>
        </p:spPr>
        <p:txBody>
          <a:bodyPr anchor="b"/>
          <a:lstStyle>
            <a:lvl1pPr>
              <a:defRPr sz="3360"/>
            </a:lvl1pPr>
          </a:lstStyle>
          <a:p>
            <a:r>
              <a:rPr lang="en-US"/>
              <a:t>Click to edit Master title style</a:t>
            </a:r>
            <a:endParaRPr lang="en-US" dirty="0"/>
          </a:p>
        </p:txBody>
      </p:sp>
      <p:sp>
        <p:nvSpPr>
          <p:cNvPr id="3" name="Content Placeholder 2"/>
          <p:cNvSpPr>
            <a:spLocks noGrp="1"/>
          </p:cNvSpPr>
          <p:nvPr>
            <p:ph idx="1"/>
          </p:nvPr>
        </p:nvSpPr>
        <p:spPr>
          <a:xfrm>
            <a:off x="4081760" y="1843196"/>
            <a:ext cx="4860608" cy="9097433"/>
          </a:xfrm>
        </p:spPr>
        <p:txBody>
          <a:bodyPr/>
          <a:lstStyle>
            <a:lvl1pPr>
              <a:defRPr sz="3360"/>
            </a:lvl1pPr>
            <a:lvl2pPr>
              <a:defRPr sz="2940"/>
            </a:lvl2pPr>
            <a:lvl3pPr>
              <a:defRPr sz="2520"/>
            </a:lvl3pPr>
            <a:lvl4pPr>
              <a:defRPr sz="2100"/>
            </a:lvl4pPr>
            <a:lvl5pPr>
              <a:defRPr sz="2100"/>
            </a:lvl5pPr>
            <a:lvl6pPr>
              <a:defRPr sz="2100"/>
            </a:lvl6pPr>
            <a:lvl7pPr>
              <a:defRPr sz="2100"/>
            </a:lvl7pPr>
            <a:lvl8pPr>
              <a:defRPr sz="2100"/>
            </a:lvl8pPr>
            <a:lvl9pPr>
              <a:defRPr sz="21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61333" y="3840480"/>
            <a:ext cx="3096637" cy="7114964"/>
          </a:xfrm>
        </p:spPr>
        <p:txBody>
          <a:bodyPr/>
          <a:lstStyle>
            <a:lvl1pPr marL="0" indent="0">
              <a:buNone/>
              <a:defRPr sz="1680"/>
            </a:lvl1pPr>
            <a:lvl2pPr marL="480060" indent="0">
              <a:buNone/>
              <a:defRPr sz="1470"/>
            </a:lvl2pPr>
            <a:lvl3pPr marL="960120" indent="0">
              <a:buNone/>
              <a:defRPr sz="1260"/>
            </a:lvl3pPr>
            <a:lvl4pPr marL="1440180" indent="0">
              <a:buNone/>
              <a:defRPr sz="1050"/>
            </a:lvl4pPr>
            <a:lvl5pPr marL="1920240" indent="0">
              <a:buNone/>
              <a:defRPr sz="1050"/>
            </a:lvl5pPr>
            <a:lvl6pPr marL="2400300" indent="0">
              <a:buNone/>
              <a:defRPr sz="1050"/>
            </a:lvl6pPr>
            <a:lvl7pPr marL="2880360" indent="0">
              <a:buNone/>
              <a:defRPr sz="1050"/>
            </a:lvl7pPr>
            <a:lvl8pPr marL="3360420" indent="0">
              <a:buNone/>
              <a:defRPr sz="1050"/>
            </a:lvl8pPr>
            <a:lvl9pPr marL="3840480" indent="0">
              <a:buNone/>
              <a:defRPr sz="1050"/>
            </a:lvl9pPr>
          </a:lstStyle>
          <a:p>
            <a:pPr lvl="0"/>
            <a:r>
              <a:rPr lang="en-US"/>
              <a:t>Edit Master text styles</a:t>
            </a:r>
          </a:p>
        </p:txBody>
      </p:sp>
      <p:sp>
        <p:nvSpPr>
          <p:cNvPr id="5" name="Date Placeholder 4"/>
          <p:cNvSpPr>
            <a:spLocks noGrp="1"/>
          </p:cNvSpPr>
          <p:nvPr>
            <p:ph type="dt" sz="half" idx="10"/>
          </p:nvPr>
        </p:nvSpPr>
        <p:spPr/>
        <p:txBody>
          <a:bodyPr/>
          <a:lstStyle/>
          <a:p>
            <a:fld id="{4704D96F-D102-4072-B278-FD86CA4D726E}" type="datetimeFigureOut">
              <a:rPr lang="en-GB" smtClean="0"/>
              <a:t>12/08/2026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FC17DF7A-775C-40C8-8298-172E20B1B00E}" type="slidenum">
              <a:rPr lang="en-GB" smtClean="0"/>
              <a:t>‹#›</a:t>
            </a:fld>
            <a:endParaRPr lang="en-GB"/>
          </a:p>
        </p:txBody>
      </p:sp>
    </p:spTree>
    <p:extLst>
      <p:ext uri="{BB962C8B-B14F-4D97-AF65-F5344CB8AC3E}">
        <p14:creationId xmlns:p14="http://schemas.microsoft.com/office/powerpoint/2010/main" val="295399793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61333" y="853440"/>
            <a:ext cx="3096637" cy="2987040"/>
          </a:xfrm>
        </p:spPr>
        <p:txBody>
          <a:bodyPr anchor="b"/>
          <a:lstStyle>
            <a:lvl1pPr>
              <a:defRPr sz="3360"/>
            </a:lvl1pPr>
          </a:lstStyle>
          <a:p>
            <a:r>
              <a:rPr lang="en-US"/>
              <a:t>Click to edit Master title style</a:t>
            </a:r>
            <a:endParaRPr lang="en-US" dirty="0"/>
          </a:p>
        </p:txBody>
      </p:sp>
      <p:sp>
        <p:nvSpPr>
          <p:cNvPr id="3" name="Picture Placeholder 2"/>
          <p:cNvSpPr>
            <a:spLocks noGrp="1" noChangeAspect="1"/>
          </p:cNvSpPr>
          <p:nvPr>
            <p:ph type="pic" idx="1"/>
          </p:nvPr>
        </p:nvSpPr>
        <p:spPr>
          <a:xfrm>
            <a:off x="4081760" y="1843196"/>
            <a:ext cx="4860608" cy="9097433"/>
          </a:xfrm>
        </p:spPr>
        <p:txBody>
          <a:bodyPr anchor="t"/>
          <a:lstStyle>
            <a:lvl1pPr marL="0" indent="0">
              <a:buNone/>
              <a:defRPr sz="3360"/>
            </a:lvl1pPr>
            <a:lvl2pPr marL="480060" indent="0">
              <a:buNone/>
              <a:defRPr sz="2940"/>
            </a:lvl2pPr>
            <a:lvl3pPr marL="960120" indent="0">
              <a:buNone/>
              <a:defRPr sz="2520"/>
            </a:lvl3pPr>
            <a:lvl4pPr marL="1440180" indent="0">
              <a:buNone/>
              <a:defRPr sz="2100"/>
            </a:lvl4pPr>
            <a:lvl5pPr marL="1920240" indent="0">
              <a:buNone/>
              <a:defRPr sz="2100"/>
            </a:lvl5pPr>
            <a:lvl6pPr marL="2400300" indent="0">
              <a:buNone/>
              <a:defRPr sz="2100"/>
            </a:lvl6pPr>
            <a:lvl7pPr marL="2880360" indent="0">
              <a:buNone/>
              <a:defRPr sz="2100"/>
            </a:lvl7pPr>
            <a:lvl8pPr marL="3360420" indent="0">
              <a:buNone/>
              <a:defRPr sz="2100"/>
            </a:lvl8pPr>
            <a:lvl9pPr marL="3840480" indent="0">
              <a:buNone/>
              <a:defRPr sz="2100"/>
            </a:lvl9pPr>
          </a:lstStyle>
          <a:p>
            <a:r>
              <a:rPr lang="en-US"/>
              <a:t>Click icon to add picture</a:t>
            </a:r>
            <a:endParaRPr lang="en-US" dirty="0"/>
          </a:p>
        </p:txBody>
      </p:sp>
      <p:sp>
        <p:nvSpPr>
          <p:cNvPr id="4" name="Text Placeholder 3"/>
          <p:cNvSpPr>
            <a:spLocks noGrp="1"/>
          </p:cNvSpPr>
          <p:nvPr>
            <p:ph type="body" sz="half" idx="2"/>
          </p:nvPr>
        </p:nvSpPr>
        <p:spPr>
          <a:xfrm>
            <a:off x="661333" y="3840480"/>
            <a:ext cx="3096637" cy="7114964"/>
          </a:xfrm>
        </p:spPr>
        <p:txBody>
          <a:bodyPr/>
          <a:lstStyle>
            <a:lvl1pPr marL="0" indent="0">
              <a:buNone/>
              <a:defRPr sz="1680"/>
            </a:lvl1pPr>
            <a:lvl2pPr marL="480060" indent="0">
              <a:buNone/>
              <a:defRPr sz="1470"/>
            </a:lvl2pPr>
            <a:lvl3pPr marL="960120" indent="0">
              <a:buNone/>
              <a:defRPr sz="1260"/>
            </a:lvl3pPr>
            <a:lvl4pPr marL="1440180" indent="0">
              <a:buNone/>
              <a:defRPr sz="1050"/>
            </a:lvl4pPr>
            <a:lvl5pPr marL="1920240" indent="0">
              <a:buNone/>
              <a:defRPr sz="1050"/>
            </a:lvl5pPr>
            <a:lvl6pPr marL="2400300" indent="0">
              <a:buNone/>
              <a:defRPr sz="1050"/>
            </a:lvl6pPr>
            <a:lvl7pPr marL="2880360" indent="0">
              <a:buNone/>
              <a:defRPr sz="1050"/>
            </a:lvl7pPr>
            <a:lvl8pPr marL="3360420" indent="0">
              <a:buNone/>
              <a:defRPr sz="1050"/>
            </a:lvl8pPr>
            <a:lvl9pPr marL="3840480" indent="0">
              <a:buNone/>
              <a:defRPr sz="1050"/>
            </a:lvl9pPr>
          </a:lstStyle>
          <a:p>
            <a:pPr lvl="0"/>
            <a:r>
              <a:rPr lang="en-US"/>
              <a:t>Edit Master text styles</a:t>
            </a:r>
          </a:p>
        </p:txBody>
      </p:sp>
      <p:sp>
        <p:nvSpPr>
          <p:cNvPr id="5" name="Date Placeholder 4"/>
          <p:cNvSpPr>
            <a:spLocks noGrp="1"/>
          </p:cNvSpPr>
          <p:nvPr>
            <p:ph type="dt" sz="half" idx="10"/>
          </p:nvPr>
        </p:nvSpPr>
        <p:spPr/>
        <p:txBody>
          <a:bodyPr/>
          <a:lstStyle/>
          <a:p>
            <a:fld id="{4704D96F-D102-4072-B278-FD86CA4D726E}" type="datetimeFigureOut">
              <a:rPr lang="en-GB" smtClean="0"/>
              <a:t>12/08/2026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FC17DF7A-775C-40C8-8298-172E20B1B00E}" type="slidenum">
              <a:rPr lang="en-GB" smtClean="0"/>
              <a:t>‹#›</a:t>
            </a:fld>
            <a:endParaRPr lang="en-GB"/>
          </a:p>
        </p:txBody>
      </p:sp>
    </p:spTree>
    <p:extLst>
      <p:ext uri="{BB962C8B-B14F-4D97-AF65-F5344CB8AC3E}">
        <p14:creationId xmlns:p14="http://schemas.microsoft.com/office/powerpoint/2010/main" val="85852274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704D96F-D102-4072-B278-FD86CA4D726E}" type="datetimeFigureOut">
              <a:rPr lang="en-GB" smtClean="0"/>
              <a:t>12/08/2026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FC17DF7A-775C-40C8-8298-172E20B1B00E}" type="slidenum">
              <a:rPr lang="en-GB" smtClean="0"/>
              <a:t>‹#›</a:t>
            </a:fld>
            <a:endParaRPr lang="en-GB"/>
          </a:p>
        </p:txBody>
      </p:sp>
    </p:spTree>
    <p:extLst>
      <p:ext uri="{BB962C8B-B14F-4D97-AF65-F5344CB8AC3E}">
        <p14:creationId xmlns:p14="http://schemas.microsoft.com/office/powerpoint/2010/main" val="318717016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70859" y="681567"/>
            <a:ext cx="2070259" cy="10848764"/>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60083" y="681567"/>
            <a:ext cx="6090761" cy="10848764"/>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704D96F-D102-4072-B278-FD86CA4D726E}" type="datetimeFigureOut">
              <a:rPr lang="en-GB" smtClean="0"/>
              <a:t>12/08/2026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FC17DF7A-775C-40C8-8298-172E20B1B00E}" type="slidenum">
              <a:rPr lang="en-GB" smtClean="0"/>
              <a:t>‹#›</a:t>
            </a:fld>
            <a:endParaRPr lang="en-GB"/>
          </a:p>
        </p:txBody>
      </p:sp>
    </p:spTree>
    <p:extLst>
      <p:ext uri="{BB962C8B-B14F-4D97-AF65-F5344CB8AC3E}">
        <p14:creationId xmlns:p14="http://schemas.microsoft.com/office/powerpoint/2010/main" val="418032333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60083" y="681570"/>
            <a:ext cx="8281035" cy="2474384"/>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60083" y="3407833"/>
            <a:ext cx="8281035" cy="812249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60083" y="11865189"/>
            <a:ext cx="2160270" cy="681567"/>
          </a:xfrm>
          <a:prstGeom prst="rect">
            <a:avLst/>
          </a:prstGeom>
        </p:spPr>
        <p:txBody>
          <a:bodyPr vert="horz" lIns="91440" tIns="45720" rIns="91440" bIns="45720" rtlCol="0" anchor="ctr"/>
          <a:lstStyle>
            <a:lvl1pPr algn="l">
              <a:defRPr sz="1260">
                <a:solidFill>
                  <a:schemeClr val="tx1">
                    <a:tint val="75000"/>
                  </a:schemeClr>
                </a:solidFill>
              </a:defRPr>
            </a:lvl1pPr>
          </a:lstStyle>
          <a:p>
            <a:fld id="{4704D96F-D102-4072-B278-FD86CA4D726E}" type="datetimeFigureOut">
              <a:rPr lang="en-GB" smtClean="0"/>
              <a:t>12/08/2026</a:t>
            </a:fld>
            <a:endParaRPr lang="en-GB"/>
          </a:p>
        </p:txBody>
      </p:sp>
      <p:sp>
        <p:nvSpPr>
          <p:cNvPr id="5" name="Footer Placeholder 4"/>
          <p:cNvSpPr>
            <a:spLocks noGrp="1"/>
          </p:cNvSpPr>
          <p:nvPr>
            <p:ph type="ftr" sz="quarter" idx="3"/>
          </p:nvPr>
        </p:nvSpPr>
        <p:spPr>
          <a:xfrm>
            <a:off x="3180398" y="11865189"/>
            <a:ext cx="3240405" cy="681567"/>
          </a:xfrm>
          <a:prstGeom prst="rect">
            <a:avLst/>
          </a:prstGeom>
        </p:spPr>
        <p:txBody>
          <a:bodyPr vert="horz" lIns="91440" tIns="45720" rIns="91440" bIns="45720" rtlCol="0" anchor="ctr"/>
          <a:lstStyle>
            <a:lvl1pPr algn="ctr">
              <a:defRPr sz="126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6780848" y="11865189"/>
            <a:ext cx="2160270" cy="681567"/>
          </a:xfrm>
          <a:prstGeom prst="rect">
            <a:avLst/>
          </a:prstGeom>
        </p:spPr>
        <p:txBody>
          <a:bodyPr vert="horz" lIns="91440" tIns="45720" rIns="91440" bIns="45720" rtlCol="0" anchor="ctr"/>
          <a:lstStyle>
            <a:lvl1pPr algn="r">
              <a:defRPr sz="1260">
                <a:solidFill>
                  <a:schemeClr val="tx1">
                    <a:tint val="75000"/>
                  </a:schemeClr>
                </a:solidFill>
              </a:defRPr>
            </a:lvl1pPr>
          </a:lstStyle>
          <a:p>
            <a:fld id="{FC17DF7A-775C-40C8-8298-172E20B1B00E}" type="slidenum">
              <a:rPr lang="en-GB" smtClean="0"/>
              <a:t>‹#›</a:t>
            </a:fld>
            <a:endParaRPr lang="en-GB"/>
          </a:p>
        </p:txBody>
      </p:sp>
    </p:spTree>
    <p:extLst>
      <p:ext uri="{BB962C8B-B14F-4D97-AF65-F5344CB8AC3E}">
        <p14:creationId xmlns:p14="http://schemas.microsoft.com/office/powerpoint/2010/main" val="4130137080"/>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960120" rtl="0" eaLnBrk="1" latinLnBrk="0" hangingPunct="1">
        <a:lnSpc>
          <a:spcPct val="90000"/>
        </a:lnSpc>
        <a:spcBef>
          <a:spcPct val="0"/>
        </a:spcBef>
        <a:buNone/>
        <a:defRPr sz="4620" kern="1200">
          <a:solidFill>
            <a:schemeClr val="tx1"/>
          </a:solidFill>
          <a:latin typeface="+mj-lt"/>
          <a:ea typeface="+mj-ea"/>
          <a:cs typeface="+mj-cs"/>
        </a:defRPr>
      </a:lvl1pPr>
    </p:titleStyle>
    <p:bodyStyle>
      <a:lvl1pPr marL="240030" indent="-240030" algn="l" defTabSz="960120" rtl="0" eaLnBrk="1" latinLnBrk="0" hangingPunct="1">
        <a:lnSpc>
          <a:spcPct val="90000"/>
        </a:lnSpc>
        <a:spcBef>
          <a:spcPts val="1050"/>
        </a:spcBef>
        <a:buFont typeface="Arial" panose="020B0604020202020204" pitchFamily="34" charset="0"/>
        <a:buChar char="•"/>
        <a:defRPr sz="2940" kern="1200">
          <a:solidFill>
            <a:schemeClr val="tx1"/>
          </a:solidFill>
          <a:latin typeface="+mn-lt"/>
          <a:ea typeface="+mn-ea"/>
          <a:cs typeface="+mn-cs"/>
        </a:defRPr>
      </a:lvl1pPr>
      <a:lvl2pPr marL="720090" indent="-240030" algn="l" defTabSz="960120" rtl="0" eaLnBrk="1" latinLnBrk="0" hangingPunct="1">
        <a:lnSpc>
          <a:spcPct val="90000"/>
        </a:lnSpc>
        <a:spcBef>
          <a:spcPts val="525"/>
        </a:spcBef>
        <a:buFont typeface="Arial" panose="020B0604020202020204" pitchFamily="34" charset="0"/>
        <a:buChar char="•"/>
        <a:defRPr sz="2520" kern="1200">
          <a:solidFill>
            <a:schemeClr val="tx1"/>
          </a:solidFill>
          <a:latin typeface="+mn-lt"/>
          <a:ea typeface="+mn-ea"/>
          <a:cs typeface="+mn-cs"/>
        </a:defRPr>
      </a:lvl2pPr>
      <a:lvl3pPr marL="1200150" indent="-240030" algn="l" defTabSz="960120" rtl="0" eaLnBrk="1" latinLnBrk="0" hangingPunct="1">
        <a:lnSpc>
          <a:spcPct val="90000"/>
        </a:lnSpc>
        <a:spcBef>
          <a:spcPts val="525"/>
        </a:spcBef>
        <a:buFont typeface="Arial" panose="020B0604020202020204" pitchFamily="34" charset="0"/>
        <a:buChar char="•"/>
        <a:defRPr sz="2100" kern="1200">
          <a:solidFill>
            <a:schemeClr val="tx1"/>
          </a:solidFill>
          <a:latin typeface="+mn-lt"/>
          <a:ea typeface="+mn-ea"/>
          <a:cs typeface="+mn-cs"/>
        </a:defRPr>
      </a:lvl3pPr>
      <a:lvl4pPr marL="1680210" indent="-240030" algn="l" defTabSz="960120" rtl="0" eaLnBrk="1" latinLnBrk="0" hangingPunct="1">
        <a:lnSpc>
          <a:spcPct val="90000"/>
        </a:lnSpc>
        <a:spcBef>
          <a:spcPts val="525"/>
        </a:spcBef>
        <a:buFont typeface="Arial" panose="020B0604020202020204" pitchFamily="34" charset="0"/>
        <a:buChar char="•"/>
        <a:defRPr sz="1890" kern="1200">
          <a:solidFill>
            <a:schemeClr val="tx1"/>
          </a:solidFill>
          <a:latin typeface="+mn-lt"/>
          <a:ea typeface="+mn-ea"/>
          <a:cs typeface="+mn-cs"/>
        </a:defRPr>
      </a:lvl4pPr>
      <a:lvl5pPr marL="2160270" indent="-240030" algn="l" defTabSz="960120" rtl="0" eaLnBrk="1" latinLnBrk="0" hangingPunct="1">
        <a:lnSpc>
          <a:spcPct val="90000"/>
        </a:lnSpc>
        <a:spcBef>
          <a:spcPts val="525"/>
        </a:spcBef>
        <a:buFont typeface="Arial" panose="020B0604020202020204" pitchFamily="34" charset="0"/>
        <a:buChar char="•"/>
        <a:defRPr sz="1890" kern="1200">
          <a:solidFill>
            <a:schemeClr val="tx1"/>
          </a:solidFill>
          <a:latin typeface="+mn-lt"/>
          <a:ea typeface="+mn-ea"/>
          <a:cs typeface="+mn-cs"/>
        </a:defRPr>
      </a:lvl5pPr>
      <a:lvl6pPr marL="2640330" indent="-240030" algn="l" defTabSz="960120" rtl="0" eaLnBrk="1" latinLnBrk="0" hangingPunct="1">
        <a:lnSpc>
          <a:spcPct val="90000"/>
        </a:lnSpc>
        <a:spcBef>
          <a:spcPts val="525"/>
        </a:spcBef>
        <a:buFont typeface="Arial" panose="020B0604020202020204" pitchFamily="34" charset="0"/>
        <a:buChar char="•"/>
        <a:defRPr sz="1890" kern="1200">
          <a:solidFill>
            <a:schemeClr val="tx1"/>
          </a:solidFill>
          <a:latin typeface="+mn-lt"/>
          <a:ea typeface="+mn-ea"/>
          <a:cs typeface="+mn-cs"/>
        </a:defRPr>
      </a:lvl6pPr>
      <a:lvl7pPr marL="3120390" indent="-240030" algn="l" defTabSz="960120" rtl="0" eaLnBrk="1" latinLnBrk="0" hangingPunct="1">
        <a:lnSpc>
          <a:spcPct val="90000"/>
        </a:lnSpc>
        <a:spcBef>
          <a:spcPts val="525"/>
        </a:spcBef>
        <a:buFont typeface="Arial" panose="020B0604020202020204" pitchFamily="34" charset="0"/>
        <a:buChar char="•"/>
        <a:defRPr sz="1890" kern="1200">
          <a:solidFill>
            <a:schemeClr val="tx1"/>
          </a:solidFill>
          <a:latin typeface="+mn-lt"/>
          <a:ea typeface="+mn-ea"/>
          <a:cs typeface="+mn-cs"/>
        </a:defRPr>
      </a:lvl7pPr>
      <a:lvl8pPr marL="3600450" indent="-240030" algn="l" defTabSz="960120" rtl="0" eaLnBrk="1" latinLnBrk="0" hangingPunct="1">
        <a:lnSpc>
          <a:spcPct val="90000"/>
        </a:lnSpc>
        <a:spcBef>
          <a:spcPts val="525"/>
        </a:spcBef>
        <a:buFont typeface="Arial" panose="020B0604020202020204" pitchFamily="34" charset="0"/>
        <a:buChar char="•"/>
        <a:defRPr sz="1890" kern="1200">
          <a:solidFill>
            <a:schemeClr val="tx1"/>
          </a:solidFill>
          <a:latin typeface="+mn-lt"/>
          <a:ea typeface="+mn-ea"/>
          <a:cs typeface="+mn-cs"/>
        </a:defRPr>
      </a:lvl8pPr>
      <a:lvl9pPr marL="4080510" indent="-240030" algn="l" defTabSz="960120" rtl="0" eaLnBrk="1" latinLnBrk="0" hangingPunct="1">
        <a:lnSpc>
          <a:spcPct val="90000"/>
        </a:lnSpc>
        <a:spcBef>
          <a:spcPts val="525"/>
        </a:spcBef>
        <a:buFont typeface="Arial" panose="020B0604020202020204" pitchFamily="34" charset="0"/>
        <a:buChar char="•"/>
        <a:defRPr sz="1890" kern="1200">
          <a:solidFill>
            <a:schemeClr val="tx1"/>
          </a:solidFill>
          <a:latin typeface="+mn-lt"/>
          <a:ea typeface="+mn-ea"/>
          <a:cs typeface="+mn-cs"/>
        </a:defRPr>
      </a:lvl9pPr>
    </p:bodyStyle>
    <p:otherStyle>
      <a:defPPr>
        <a:defRPr lang="en-US"/>
      </a:defPPr>
      <a:lvl1pPr marL="0" algn="l" defTabSz="960120" rtl="0" eaLnBrk="1" latinLnBrk="0" hangingPunct="1">
        <a:defRPr sz="1890" kern="1200">
          <a:solidFill>
            <a:schemeClr val="tx1"/>
          </a:solidFill>
          <a:latin typeface="+mn-lt"/>
          <a:ea typeface="+mn-ea"/>
          <a:cs typeface="+mn-cs"/>
        </a:defRPr>
      </a:lvl1pPr>
      <a:lvl2pPr marL="480060" algn="l" defTabSz="960120" rtl="0" eaLnBrk="1" latinLnBrk="0" hangingPunct="1">
        <a:defRPr sz="1890" kern="1200">
          <a:solidFill>
            <a:schemeClr val="tx1"/>
          </a:solidFill>
          <a:latin typeface="+mn-lt"/>
          <a:ea typeface="+mn-ea"/>
          <a:cs typeface="+mn-cs"/>
        </a:defRPr>
      </a:lvl2pPr>
      <a:lvl3pPr marL="960120" algn="l" defTabSz="960120" rtl="0" eaLnBrk="1" latinLnBrk="0" hangingPunct="1">
        <a:defRPr sz="1890" kern="1200">
          <a:solidFill>
            <a:schemeClr val="tx1"/>
          </a:solidFill>
          <a:latin typeface="+mn-lt"/>
          <a:ea typeface="+mn-ea"/>
          <a:cs typeface="+mn-cs"/>
        </a:defRPr>
      </a:lvl3pPr>
      <a:lvl4pPr marL="1440180" algn="l" defTabSz="960120" rtl="0" eaLnBrk="1" latinLnBrk="0" hangingPunct="1">
        <a:defRPr sz="1890" kern="1200">
          <a:solidFill>
            <a:schemeClr val="tx1"/>
          </a:solidFill>
          <a:latin typeface="+mn-lt"/>
          <a:ea typeface="+mn-ea"/>
          <a:cs typeface="+mn-cs"/>
        </a:defRPr>
      </a:lvl4pPr>
      <a:lvl5pPr marL="1920240" algn="l" defTabSz="960120" rtl="0" eaLnBrk="1" latinLnBrk="0" hangingPunct="1">
        <a:defRPr sz="1890" kern="1200">
          <a:solidFill>
            <a:schemeClr val="tx1"/>
          </a:solidFill>
          <a:latin typeface="+mn-lt"/>
          <a:ea typeface="+mn-ea"/>
          <a:cs typeface="+mn-cs"/>
        </a:defRPr>
      </a:lvl5pPr>
      <a:lvl6pPr marL="2400300" algn="l" defTabSz="960120" rtl="0" eaLnBrk="1" latinLnBrk="0" hangingPunct="1">
        <a:defRPr sz="1890" kern="1200">
          <a:solidFill>
            <a:schemeClr val="tx1"/>
          </a:solidFill>
          <a:latin typeface="+mn-lt"/>
          <a:ea typeface="+mn-ea"/>
          <a:cs typeface="+mn-cs"/>
        </a:defRPr>
      </a:lvl6pPr>
      <a:lvl7pPr marL="2880360" algn="l" defTabSz="960120" rtl="0" eaLnBrk="1" latinLnBrk="0" hangingPunct="1">
        <a:defRPr sz="1890" kern="1200">
          <a:solidFill>
            <a:schemeClr val="tx1"/>
          </a:solidFill>
          <a:latin typeface="+mn-lt"/>
          <a:ea typeface="+mn-ea"/>
          <a:cs typeface="+mn-cs"/>
        </a:defRPr>
      </a:lvl7pPr>
      <a:lvl8pPr marL="3360420" algn="l" defTabSz="960120" rtl="0" eaLnBrk="1" latinLnBrk="0" hangingPunct="1">
        <a:defRPr sz="1890" kern="1200">
          <a:solidFill>
            <a:schemeClr val="tx1"/>
          </a:solidFill>
          <a:latin typeface="+mn-lt"/>
          <a:ea typeface="+mn-ea"/>
          <a:cs typeface="+mn-cs"/>
        </a:defRPr>
      </a:lvl8pPr>
      <a:lvl9pPr marL="3840480" algn="l" defTabSz="960120" rtl="0" eaLnBrk="1" latinLnBrk="0" hangingPunct="1">
        <a:defRPr sz="189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8091835" y="116378"/>
            <a:ext cx="1509365" cy="1623406"/>
          </a:xfrm>
          <a:prstGeom prst="rect">
            <a:avLst/>
          </a:prstGeom>
        </p:spPr>
      </p:pic>
      <p:cxnSp>
        <p:nvCxnSpPr>
          <p:cNvPr id="6" name="Straight Connector 5"/>
          <p:cNvCxnSpPr/>
          <p:nvPr/>
        </p:nvCxnSpPr>
        <p:spPr>
          <a:xfrm>
            <a:off x="282633" y="12402590"/>
            <a:ext cx="9010996"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aphicFrame>
        <p:nvGraphicFramePr>
          <p:cNvPr id="7" name="Table 6"/>
          <p:cNvGraphicFramePr>
            <a:graphicFrameLocks noGrp="1"/>
          </p:cNvGraphicFramePr>
          <p:nvPr>
            <p:extLst>
              <p:ext uri="{D42A27DB-BD31-4B8C-83A1-F6EECF244321}">
                <p14:modId xmlns:p14="http://schemas.microsoft.com/office/powerpoint/2010/main" val="3265549478"/>
              </p:ext>
            </p:extLst>
          </p:nvPr>
        </p:nvGraphicFramePr>
        <p:xfrm>
          <a:off x="271545" y="658545"/>
          <a:ext cx="4472247" cy="6007040"/>
        </p:xfrm>
        <a:graphic>
          <a:graphicData uri="http://schemas.openxmlformats.org/drawingml/2006/table">
            <a:tbl>
              <a:tblPr firstRow="1" bandRow="1">
                <a:tableStyleId>{85BE263C-DBD7-4A20-BB59-AAB30ACAA65A}</a:tableStyleId>
              </a:tblPr>
              <a:tblGrid>
                <a:gridCol w="232324">
                  <a:extLst>
                    <a:ext uri="{9D8B030D-6E8A-4147-A177-3AD203B41FA5}">
                      <a16:colId xmlns:a16="http://schemas.microsoft.com/office/drawing/2014/main" val="4094860345"/>
                    </a:ext>
                  </a:extLst>
                </a:gridCol>
                <a:gridCol w="2127266">
                  <a:extLst>
                    <a:ext uri="{9D8B030D-6E8A-4147-A177-3AD203B41FA5}">
                      <a16:colId xmlns:a16="http://schemas.microsoft.com/office/drawing/2014/main" val="4047222901"/>
                    </a:ext>
                  </a:extLst>
                </a:gridCol>
                <a:gridCol w="2112657">
                  <a:extLst>
                    <a:ext uri="{9D8B030D-6E8A-4147-A177-3AD203B41FA5}">
                      <a16:colId xmlns:a16="http://schemas.microsoft.com/office/drawing/2014/main" val="494251420"/>
                    </a:ext>
                  </a:extLst>
                </a:gridCol>
              </a:tblGrid>
              <a:tr h="307315">
                <a:tc rowSpan="6">
                  <a:txBody>
                    <a:bodyPr/>
                    <a:lstStyle/>
                    <a:p>
                      <a:pPr algn="ctr"/>
                      <a:r>
                        <a:rPr lang="en-GB" sz="1200" dirty="0">
                          <a:latin typeface="Trebuchet MS" panose="020B0603020202020204" pitchFamily="34" charset="0"/>
                        </a:rPr>
                        <a:t>    Y7   Aims</a:t>
                      </a:r>
                    </a:p>
                  </a:txBody>
                  <a:tcPr vert="vert270" anchor="ctr">
                    <a:lnR w="12700" cap="flat" cmpd="sng" algn="ctr">
                      <a:solidFill>
                        <a:schemeClr val="tx1"/>
                      </a:solidFill>
                      <a:prstDash val="solid"/>
                      <a:round/>
                      <a:headEnd type="none" w="med" len="med"/>
                      <a:tailEnd type="none" w="med" len="med"/>
                    </a:lnR>
                    <a:solidFill>
                      <a:schemeClr val="tx1"/>
                    </a:solidFill>
                  </a:tcPr>
                </a:tc>
                <a:tc gridSpan="2">
                  <a:txBody>
                    <a:bodyPr/>
                    <a:lstStyle/>
                    <a:p>
                      <a:pPr marL="0" marR="0" indent="0" algn="l" defTabSz="960120" rtl="0" eaLnBrk="1" fontAlgn="auto" latinLnBrk="0" hangingPunct="1">
                        <a:lnSpc>
                          <a:spcPct val="100000"/>
                        </a:lnSpc>
                        <a:spcBef>
                          <a:spcPts val="0"/>
                        </a:spcBef>
                        <a:spcAft>
                          <a:spcPts val="0"/>
                        </a:spcAft>
                        <a:buClrTx/>
                        <a:buSzTx/>
                        <a:buFontTx/>
                        <a:buNone/>
                        <a:tabLst/>
                        <a:defRPr/>
                      </a:pPr>
                      <a:r>
                        <a:rPr lang="en-GB" sz="1200" dirty="0">
                          <a:latin typeface="Trebuchet MS" panose="020B0603020202020204" pitchFamily="34" charset="0"/>
                        </a:rPr>
                        <a:t>Broader concepts: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0000"/>
                    </a:solidFill>
                  </a:tcPr>
                </a:tc>
                <a:tc hMerge="1">
                  <a:txBody>
                    <a:bodyPr/>
                    <a:lstStyle/>
                    <a:p>
                      <a:endParaRPr lang="en-GB"/>
                    </a:p>
                  </a:txBody>
                  <a:tcPr/>
                </a:tc>
                <a:extLst>
                  <a:ext uri="{0D108BD9-81ED-4DB2-BD59-A6C34878D82A}">
                    <a16:rowId xmlns:a16="http://schemas.microsoft.com/office/drawing/2014/main" val="1836052511"/>
                  </a:ext>
                </a:extLst>
              </a:tr>
              <a:tr h="1126820">
                <a:tc vMerge="1">
                  <a:txBody>
                    <a:bodyPr/>
                    <a:lstStyle/>
                    <a:p>
                      <a:pPr algn="ctr"/>
                      <a:endParaRPr lang="en-GB" sz="1400" dirty="0"/>
                    </a:p>
                  </a:txBody>
                  <a:tcPr vert="vert270"/>
                </a:tc>
                <a:tc gridSpan="2">
                  <a:txBody>
                    <a:bodyPr/>
                    <a:lstStyle/>
                    <a:p>
                      <a:pPr marL="171450" indent="-171450">
                        <a:buFont typeface="Arial" panose="020B0604020202020204" pitchFamily="34" charset="0"/>
                        <a:buChar char="•"/>
                      </a:pPr>
                      <a:r>
                        <a:rPr lang="en-GB" sz="1200" dirty="0">
                          <a:latin typeface="Trebuchet MS" panose="020B0603020202020204" pitchFamily="34" charset="0"/>
                        </a:rPr>
                        <a:t>Intro to Drama</a:t>
                      </a:r>
                    </a:p>
                    <a:p>
                      <a:pPr marL="171450" indent="-171450">
                        <a:buFont typeface="Arial" panose="020B0604020202020204" pitchFamily="34" charset="0"/>
                        <a:buChar char="•"/>
                      </a:pPr>
                      <a:r>
                        <a:rPr lang="en-GB" sz="1200" dirty="0">
                          <a:latin typeface="Trebuchet MS" panose="020B0603020202020204" pitchFamily="34" charset="0"/>
                        </a:rPr>
                        <a:t>Advanced Skills</a:t>
                      </a:r>
                    </a:p>
                    <a:p>
                      <a:pPr marL="171450" indent="-171450">
                        <a:buFont typeface="Arial" panose="020B0604020202020204" pitchFamily="34" charset="0"/>
                        <a:buChar char="•"/>
                      </a:pPr>
                      <a:r>
                        <a:rPr lang="en-GB" sz="1200" dirty="0">
                          <a:latin typeface="Trebuchet MS" panose="020B0603020202020204" pitchFamily="34" charset="0"/>
                        </a:rPr>
                        <a:t>Physical theatre</a:t>
                      </a:r>
                    </a:p>
                    <a:p>
                      <a:pPr marL="171450" indent="-171450">
                        <a:buFont typeface="Arial" panose="020B0604020202020204" pitchFamily="34" charset="0"/>
                        <a:buChar char="•"/>
                      </a:pPr>
                      <a:r>
                        <a:rPr lang="en-GB" sz="1200" dirty="0">
                          <a:latin typeface="Trebuchet MS" panose="020B0603020202020204" pitchFamily="34" charset="0"/>
                        </a:rPr>
                        <a:t>Ernie (Scripted)</a:t>
                      </a:r>
                    </a:p>
                    <a:p>
                      <a:pPr marL="171450" indent="-171450">
                        <a:buFont typeface="Arial" panose="020B0604020202020204" pitchFamily="34" charset="0"/>
                        <a:buChar char="•"/>
                      </a:pPr>
                      <a:r>
                        <a:rPr lang="en-GB" sz="1200" dirty="0">
                          <a:latin typeface="Trebuchet MS" panose="020B0603020202020204" pitchFamily="34" charset="0"/>
                        </a:rPr>
                        <a:t>Time Travel (Respond</a:t>
                      </a:r>
                      <a:r>
                        <a:rPr lang="en-GB" sz="1200" baseline="0" dirty="0">
                          <a:latin typeface="Trebuchet MS" panose="020B0603020202020204" pitchFamily="34" charset="0"/>
                        </a:rPr>
                        <a:t> to a brief)</a:t>
                      </a:r>
                      <a:endParaRPr lang="en-GB" sz="1200" dirty="0">
                        <a:latin typeface="Trebuchet MS" panose="020B0603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GB" dirty="0"/>
                    </a:p>
                  </a:txBody>
                  <a:tcPr/>
                </a:tc>
                <a:extLst>
                  <a:ext uri="{0D108BD9-81ED-4DB2-BD59-A6C34878D82A}">
                    <a16:rowId xmlns:a16="http://schemas.microsoft.com/office/drawing/2014/main" val="2164005191"/>
                  </a:ext>
                </a:extLst>
              </a:tr>
              <a:tr h="307315">
                <a:tc vMerge="1">
                  <a:txBody>
                    <a:bodyPr/>
                    <a:lstStyle/>
                    <a:p>
                      <a:endParaRPr lang="en-GB" dirty="0"/>
                    </a:p>
                  </a:txBody>
                  <a:tcPr/>
                </a:tc>
                <a:tc>
                  <a:txBody>
                    <a:bodyPr/>
                    <a:lstStyle/>
                    <a:p>
                      <a:r>
                        <a:rPr lang="en-GB" sz="1200" dirty="0">
                          <a:latin typeface="Trebuchet MS" panose="020B0603020202020204" pitchFamily="34" charset="0"/>
                        </a:rPr>
                        <a:t>Skills: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GB" sz="1200" dirty="0">
                          <a:latin typeface="Trebuchet MS" panose="020B0603020202020204" pitchFamily="34" charset="0"/>
                        </a:rPr>
                        <a:t>Knowledge: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75051345"/>
                  </a:ext>
                </a:extLst>
              </a:tr>
              <a:tr h="2586675">
                <a:tc vMerge="1">
                  <a:txBody>
                    <a:bodyPr/>
                    <a:lstStyle/>
                    <a:p>
                      <a:endParaRPr lang="en-GB" dirty="0"/>
                    </a:p>
                  </a:txBody>
                  <a:tcPr/>
                </a:tc>
                <a:tc>
                  <a:txBody>
                    <a:bodyPr/>
                    <a:lstStyle/>
                    <a:p>
                      <a:pPr marL="171450" indent="-171450">
                        <a:buFont typeface="Arial" panose="020B0604020202020204" pitchFamily="34" charset="0"/>
                        <a:buChar char="•"/>
                      </a:pPr>
                      <a:r>
                        <a:rPr lang="en-GB" sz="1200" dirty="0">
                          <a:latin typeface="Trebuchet MS" panose="020B0603020202020204" pitchFamily="34" charset="0"/>
                        </a:rPr>
                        <a:t>Mime</a:t>
                      </a:r>
                    </a:p>
                    <a:p>
                      <a:pPr marL="171450" indent="-171450">
                        <a:buFont typeface="Arial" panose="020B0604020202020204" pitchFamily="34" charset="0"/>
                        <a:buChar char="•"/>
                      </a:pPr>
                      <a:r>
                        <a:rPr lang="en-GB" sz="1200" dirty="0">
                          <a:latin typeface="Trebuchet MS" panose="020B0603020202020204" pitchFamily="34" charset="0"/>
                        </a:rPr>
                        <a:t>Improvisation</a:t>
                      </a:r>
                    </a:p>
                    <a:p>
                      <a:pPr marL="171450" indent="-171450">
                        <a:buFont typeface="Arial" panose="020B0604020202020204" pitchFamily="34" charset="0"/>
                        <a:buChar char="•"/>
                      </a:pPr>
                      <a:r>
                        <a:rPr lang="en-GB" sz="1200" dirty="0">
                          <a:latin typeface="Trebuchet MS" panose="020B0603020202020204" pitchFamily="34" charset="0"/>
                        </a:rPr>
                        <a:t>Narration</a:t>
                      </a:r>
                    </a:p>
                    <a:p>
                      <a:pPr marL="171450" indent="-171450">
                        <a:buFont typeface="Arial" panose="020B0604020202020204" pitchFamily="34" charset="0"/>
                        <a:buChar char="•"/>
                      </a:pPr>
                      <a:r>
                        <a:rPr lang="en-GB" sz="1200" dirty="0">
                          <a:latin typeface="Trebuchet MS" panose="020B0603020202020204" pitchFamily="34" charset="0"/>
                        </a:rPr>
                        <a:t>Devising</a:t>
                      </a:r>
                    </a:p>
                    <a:p>
                      <a:pPr marL="171450" indent="-171450">
                        <a:buFont typeface="Arial" panose="020B0604020202020204" pitchFamily="34" charset="0"/>
                        <a:buChar char="•"/>
                      </a:pPr>
                      <a:r>
                        <a:rPr lang="en-GB" sz="1200" dirty="0">
                          <a:latin typeface="Trebuchet MS" panose="020B0603020202020204" pitchFamily="34" charset="0"/>
                        </a:rPr>
                        <a:t>Tone of Voice</a:t>
                      </a:r>
                    </a:p>
                    <a:p>
                      <a:pPr marL="171450" indent="-171450">
                        <a:buFont typeface="Arial" panose="020B0604020202020204" pitchFamily="34" charset="0"/>
                        <a:buChar char="•"/>
                      </a:pPr>
                      <a:r>
                        <a:rPr lang="en-GB" sz="1200" dirty="0">
                          <a:latin typeface="Trebuchet MS" panose="020B0603020202020204" pitchFamily="34" charset="0"/>
                        </a:rPr>
                        <a:t>Facial Expressions</a:t>
                      </a:r>
                    </a:p>
                    <a:p>
                      <a:pPr marL="171450" indent="-171450">
                        <a:buFont typeface="Arial" panose="020B0604020202020204" pitchFamily="34" charset="0"/>
                        <a:buChar char="•"/>
                      </a:pPr>
                      <a:r>
                        <a:rPr lang="en-GB" sz="1200" dirty="0">
                          <a:latin typeface="Trebuchet MS" panose="020B0603020202020204" pitchFamily="34" charset="0"/>
                        </a:rPr>
                        <a:t>Flashback</a:t>
                      </a:r>
                    </a:p>
                    <a:p>
                      <a:pPr marL="171450" indent="-171450">
                        <a:buFont typeface="Arial" panose="020B0604020202020204" pitchFamily="34" charset="0"/>
                        <a:buChar char="•"/>
                      </a:pPr>
                      <a:r>
                        <a:rPr lang="en-GB" sz="1200" dirty="0">
                          <a:latin typeface="Trebuchet MS" panose="020B0603020202020204" pitchFamily="34" charset="0"/>
                        </a:rPr>
                        <a:t>Gestures</a:t>
                      </a:r>
                    </a:p>
                    <a:p>
                      <a:pPr marL="171450" indent="-171450">
                        <a:buFont typeface="Arial" panose="020B0604020202020204" pitchFamily="34" charset="0"/>
                        <a:buChar char="•"/>
                      </a:pPr>
                      <a:r>
                        <a:rPr lang="en-GB" sz="1200" dirty="0">
                          <a:latin typeface="Trebuchet MS" panose="020B0603020202020204" pitchFamily="34" charset="0"/>
                        </a:rPr>
                        <a:t>Basic devising skills</a:t>
                      </a:r>
                    </a:p>
                    <a:p>
                      <a:pPr marL="171450" indent="-171450">
                        <a:buFont typeface="Arial" panose="020B0604020202020204" pitchFamily="34" charset="0"/>
                        <a:buChar char="•"/>
                      </a:pPr>
                      <a:r>
                        <a:rPr lang="en-GB" sz="1200" dirty="0">
                          <a:latin typeface="Trebuchet MS" panose="020B0603020202020204" pitchFamily="34" charset="0"/>
                        </a:rPr>
                        <a:t>Laban’s 8 basic actions</a:t>
                      </a:r>
                    </a:p>
                    <a:p>
                      <a:endParaRPr lang="en-GB" sz="1200" dirty="0">
                        <a:latin typeface="Trebuchet MS" panose="020B0603020202020204" pitchFamily="34" charset="0"/>
                      </a:endParaRPr>
                    </a:p>
                    <a:p>
                      <a:endParaRPr lang="en-GB" sz="1200" dirty="0">
                        <a:latin typeface="Trebuchet MS" panose="020B0603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171450" indent="-171450">
                        <a:buFont typeface="Arial" panose="020B0604020202020204" pitchFamily="34" charset="0"/>
                        <a:buChar char="•"/>
                      </a:pPr>
                      <a:r>
                        <a:rPr lang="en-GB" sz="1200" dirty="0">
                          <a:latin typeface="Trebuchet MS" panose="020B0603020202020204" pitchFamily="34" charset="0"/>
                        </a:rPr>
                        <a:t>Basic performance skills</a:t>
                      </a:r>
                      <a:r>
                        <a:rPr lang="en-GB" sz="1200" baseline="0" dirty="0">
                          <a:latin typeface="Trebuchet MS" panose="020B0603020202020204" pitchFamily="34" charset="0"/>
                        </a:rPr>
                        <a:t> to develop confidence</a:t>
                      </a:r>
                    </a:p>
                    <a:p>
                      <a:pPr marL="171450" indent="-171450">
                        <a:buFont typeface="Arial" panose="020B0604020202020204" pitchFamily="34" charset="0"/>
                        <a:buChar char="•"/>
                      </a:pPr>
                      <a:r>
                        <a:rPr lang="en-GB" sz="1200" baseline="0" dirty="0">
                          <a:latin typeface="Trebuchet MS" panose="020B0603020202020204" pitchFamily="34" charset="0"/>
                        </a:rPr>
                        <a:t>How to work collaboratively from a stimulus</a:t>
                      </a:r>
                    </a:p>
                    <a:p>
                      <a:pPr marL="171450" indent="-171450">
                        <a:buFont typeface="Arial" panose="020B0604020202020204" pitchFamily="34" charset="0"/>
                        <a:buChar char="•"/>
                      </a:pPr>
                      <a:r>
                        <a:rPr lang="en-GB" sz="1200" baseline="0" dirty="0">
                          <a:latin typeface="Trebuchet MS" panose="020B0603020202020204" pitchFamily="34" charset="0"/>
                        </a:rPr>
                        <a:t>How to apply the practical skills to create believable characters</a:t>
                      </a:r>
                    </a:p>
                    <a:p>
                      <a:pPr marL="171450" indent="-171450">
                        <a:buFont typeface="Arial" panose="020B0604020202020204" pitchFamily="34" charset="0"/>
                        <a:buChar char="•"/>
                      </a:pPr>
                      <a:r>
                        <a:rPr lang="en-GB" sz="1200" baseline="0" dirty="0">
                          <a:latin typeface="Trebuchet MS" panose="020B0603020202020204" pitchFamily="34" charset="0"/>
                        </a:rPr>
                        <a:t>Different styles in Drama (Naturalism and Physical Theatre)</a:t>
                      </a:r>
                    </a:p>
                    <a:p>
                      <a:pPr marL="171450" indent="-171450">
                        <a:buFont typeface="Arial" panose="020B0604020202020204" pitchFamily="34" charset="0"/>
                        <a:buChar char="•"/>
                      </a:pPr>
                      <a:r>
                        <a:rPr lang="en-GB" sz="1200" baseline="0" dirty="0">
                          <a:latin typeface="Trebuchet MS" panose="020B0603020202020204" pitchFamily="34" charset="0"/>
                        </a:rPr>
                        <a:t>How to devise Drama from a script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075265164"/>
                  </a:ext>
                </a:extLst>
              </a:tr>
              <a:tr h="307315">
                <a:tc vMerge="1">
                  <a:txBody>
                    <a:bodyPr/>
                    <a:lstStyle/>
                    <a:p>
                      <a:pPr algn="ctr"/>
                      <a:endParaRPr lang="en-GB" sz="1400" dirty="0">
                        <a:latin typeface="Trebuchet MS" panose="020B0603020202020204" pitchFamily="34" charset="0"/>
                      </a:endParaRPr>
                    </a:p>
                  </a:txBody>
                  <a:tcPr vert="vert270" anchor="ctr">
                    <a:lnR w="12700" cap="flat" cmpd="sng" algn="ctr">
                      <a:solidFill>
                        <a:schemeClr val="tx1"/>
                      </a:solidFill>
                      <a:prstDash val="solid"/>
                      <a:round/>
                      <a:headEnd type="none" w="med" len="med"/>
                      <a:tailEnd type="none" w="med" len="med"/>
                    </a:lnR>
                    <a:solidFill>
                      <a:srgbClr val="FF0000"/>
                    </a:solidFill>
                  </a:tcPr>
                </a:tc>
                <a:tc gridSpan="2">
                  <a:txBody>
                    <a:bodyPr/>
                    <a:lstStyle/>
                    <a:p>
                      <a:r>
                        <a:rPr lang="en-GB" sz="1200" dirty="0">
                          <a:latin typeface="Trebuchet MS" panose="020B0603020202020204" pitchFamily="34" charset="0"/>
                        </a:rPr>
                        <a:t>Recall:</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GB" sz="1400" dirty="0">
                        <a:latin typeface="Trebuchet MS" panose="020B0603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06635409"/>
                  </a:ext>
                </a:extLst>
              </a:tr>
              <a:tr h="1331697">
                <a:tc vMerge="1">
                  <a:txBody>
                    <a:bodyPr/>
                    <a:lstStyle/>
                    <a:p>
                      <a:pPr algn="ctr"/>
                      <a:endParaRPr lang="en-GB" sz="1400" dirty="0">
                        <a:latin typeface="Trebuchet MS" panose="020B0603020202020204" pitchFamily="34" charset="0"/>
                      </a:endParaRPr>
                    </a:p>
                  </a:txBody>
                  <a:tcPr vert="vert270" anchor="ctr">
                    <a:lnR w="12700" cap="flat" cmpd="sng" algn="ctr">
                      <a:solidFill>
                        <a:schemeClr val="tx1"/>
                      </a:solidFill>
                      <a:prstDash val="solid"/>
                      <a:round/>
                      <a:headEnd type="none" w="med" len="med"/>
                      <a:tailEnd type="none" w="med" len="med"/>
                    </a:lnR>
                    <a:solidFill>
                      <a:srgbClr val="FF0000"/>
                    </a:solidFill>
                  </a:tcPr>
                </a:tc>
                <a:tc gridSpan="2">
                  <a:txBody>
                    <a:bodyPr/>
                    <a:lstStyle/>
                    <a:p>
                      <a:pPr marL="171450" indent="-171450">
                        <a:buFont typeface="Arial" panose="020B0604020202020204" pitchFamily="34" charset="0"/>
                        <a:buChar char="•"/>
                      </a:pPr>
                      <a:r>
                        <a:rPr lang="en-GB" sz="1200" dirty="0">
                          <a:latin typeface="Trebuchet MS" panose="020B0603020202020204" pitchFamily="34" charset="0"/>
                        </a:rPr>
                        <a:t>Each topic expects the students to demonstrate and develop the skills they have previously been taught. Once a student has been taught a new skill and how to use</a:t>
                      </a:r>
                      <a:r>
                        <a:rPr lang="en-GB" sz="1200" baseline="0" dirty="0">
                          <a:latin typeface="Trebuchet MS" panose="020B0603020202020204" pitchFamily="34" charset="0"/>
                        </a:rPr>
                        <a:t> </a:t>
                      </a:r>
                      <a:r>
                        <a:rPr lang="en-GB" sz="1200" dirty="0">
                          <a:latin typeface="Trebuchet MS" panose="020B0603020202020204" pitchFamily="34" charset="0"/>
                        </a:rPr>
                        <a:t>it appropriately, they are given the freedom to choose what skills they want</a:t>
                      </a:r>
                      <a:r>
                        <a:rPr lang="en-GB" sz="1200" baseline="0" dirty="0">
                          <a:latin typeface="Trebuchet MS" panose="020B0603020202020204" pitchFamily="34" charset="0"/>
                        </a:rPr>
                        <a:t> to apply to their work. Each SOL covers all the skills so they are constantly developing their previous knowledge </a:t>
                      </a:r>
                      <a:endParaRPr lang="en-GB" sz="1200" dirty="0">
                        <a:latin typeface="Trebuchet MS" panose="020B0603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GB" sz="1400" dirty="0">
                        <a:latin typeface="Trebuchet MS" panose="020B0603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165333930"/>
                  </a:ext>
                </a:extLst>
              </a:tr>
            </a:tbl>
          </a:graphicData>
        </a:graphic>
      </p:graphicFrame>
      <p:sp>
        <p:nvSpPr>
          <p:cNvPr id="18" name="TextBox 17"/>
          <p:cNvSpPr txBox="1"/>
          <p:nvPr/>
        </p:nvSpPr>
        <p:spPr>
          <a:xfrm>
            <a:off x="1423341" y="143274"/>
            <a:ext cx="6439583" cy="400110"/>
          </a:xfrm>
          <a:prstGeom prst="rect">
            <a:avLst/>
          </a:prstGeom>
          <a:noFill/>
        </p:spPr>
        <p:txBody>
          <a:bodyPr wrap="none" rtlCol="0">
            <a:spAutoFit/>
          </a:bodyPr>
          <a:lstStyle/>
          <a:p>
            <a:r>
              <a:rPr lang="en-GB" sz="2000" b="1" dirty="0">
                <a:latin typeface="Tahoma" panose="020B0604030504040204" pitchFamily="34" charset="0"/>
                <a:ea typeface="Tahoma" panose="020B0604030504040204" pitchFamily="34" charset="0"/>
                <a:cs typeface="Tahoma" panose="020B0604030504040204" pitchFamily="34" charset="0"/>
              </a:rPr>
              <a:t>DRAMA 5 Year curriculum Overview 2026 - 2027</a:t>
            </a:r>
          </a:p>
        </p:txBody>
      </p:sp>
      <p:sp>
        <p:nvSpPr>
          <p:cNvPr id="19" name="Right Arrow 18"/>
          <p:cNvSpPr/>
          <p:nvPr/>
        </p:nvSpPr>
        <p:spPr>
          <a:xfrm rot="1800000">
            <a:off x="5061279" y="1960850"/>
            <a:ext cx="987669" cy="385908"/>
          </a:xfrm>
          <a:prstGeom prst="rightArrow">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a:latin typeface="Tahoma" panose="020B0604030504040204" pitchFamily="34" charset="0"/>
              <a:ea typeface="Tahoma" panose="020B0604030504040204" pitchFamily="34" charset="0"/>
              <a:cs typeface="Tahoma" panose="020B0604030504040204" pitchFamily="34" charset="0"/>
            </a:endParaRPr>
          </a:p>
        </p:txBody>
      </p:sp>
      <p:sp>
        <p:nvSpPr>
          <p:cNvPr id="21" name="Right Arrow 20"/>
          <p:cNvSpPr/>
          <p:nvPr/>
        </p:nvSpPr>
        <p:spPr>
          <a:xfrm rot="9900000">
            <a:off x="5156498" y="7994732"/>
            <a:ext cx="987669" cy="385908"/>
          </a:xfrm>
          <a:prstGeom prst="rightArrow">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a:latin typeface="Tahoma" panose="020B0604030504040204" pitchFamily="34" charset="0"/>
              <a:ea typeface="Tahoma" panose="020B0604030504040204" pitchFamily="34" charset="0"/>
              <a:cs typeface="Tahoma" panose="020B0604030504040204" pitchFamily="34" charset="0"/>
            </a:endParaRPr>
          </a:p>
        </p:txBody>
      </p:sp>
      <p:graphicFrame>
        <p:nvGraphicFramePr>
          <p:cNvPr id="23" name="Table 22"/>
          <p:cNvGraphicFramePr>
            <a:graphicFrameLocks noGrp="1"/>
          </p:cNvGraphicFramePr>
          <p:nvPr>
            <p:extLst>
              <p:ext uri="{D42A27DB-BD31-4B8C-83A1-F6EECF244321}">
                <p14:modId xmlns:p14="http://schemas.microsoft.com/office/powerpoint/2010/main" val="3938287460"/>
              </p:ext>
            </p:extLst>
          </p:nvPr>
        </p:nvGraphicFramePr>
        <p:xfrm>
          <a:off x="271544" y="6889537"/>
          <a:ext cx="4472247" cy="6400800"/>
        </p:xfrm>
        <a:graphic>
          <a:graphicData uri="http://schemas.openxmlformats.org/drawingml/2006/table">
            <a:tbl>
              <a:tblPr firstRow="1" bandRow="1">
                <a:tableStyleId>{85BE263C-DBD7-4A20-BB59-AAB30ACAA65A}</a:tableStyleId>
              </a:tblPr>
              <a:tblGrid>
                <a:gridCol w="232324">
                  <a:extLst>
                    <a:ext uri="{9D8B030D-6E8A-4147-A177-3AD203B41FA5}">
                      <a16:colId xmlns:a16="http://schemas.microsoft.com/office/drawing/2014/main" val="4094860345"/>
                    </a:ext>
                  </a:extLst>
                </a:gridCol>
                <a:gridCol w="2127266">
                  <a:extLst>
                    <a:ext uri="{9D8B030D-6E8A-4147-A177-3AD203B41FA5}">
                      <a16:colId xmlns:a16="http://schemas.microsoft.com/office/drawing/2014/main" val="4047222901"/>
                    </a:ext>
                  </a:extLst>
                </a:gridCol>
                <a:gridCol w="2112657">
                  <a:extLst>
                    <a:ext uri="{9D8B030D-6E8A-4147-A177-3AD203B41FA5}">
                      <a16:colId xmlns:a16="http://schemas.microsoft.com/office/drawing/2014/main" val="494251420"/>
                    </a:ext>
                  </a:extLst>
                </a:gridCol>
              </a:tblGrid>
              <a:tr h="241571">
                <a:tc rowSpan="6">
                  <a:txBody>
                    <a:bodyPr/>
                    <a:lstStyle/>
                    <a:p>
                      <a:pPr algn="ctr"/>
                      <a:r>
                        <a:rPr lang="en-GB" sz="1200" dirty="0">
                          <a:latin typeface="Trebuchet MS" panose="020B0603020202020204" pitchFamily="34" charset="0"/>
                        </a:rPr>
                        <a:t>    Y9  Aims</a:t>
                      </a:r>
                    </a:p>
                  </a:txBody>
                  <a:tcPr vert="vert270" anchor="ctr">
                    <a:lnR w="12700" cap="flat" cmpd="sng" algn="ctr">
                      <a:solidFill>
                        <a:schemeClr val="tx1"/>
                      </a:solidFill>
                      <a:prstDash val="solid"/>
                      <a:round/>
                      <a:headEnd type="none" w="med" len="med"/>
                      <a:tailEnd type="none" w="med" len="med"/>
                    </a:lnR>
                    <a:solidFill>
                      <a:schemeClr val="tx1"/>
                    </a:solidFill>
                  </a:tcPr>
                </a:tc>
                <a:tc gridSpan="2">
                  <a:txBody>
                    <a:bodyPr/>
                    <a:lstStyle/>
                    <a:p>
                      <a:pPr marL="0" marR="0" indent="0" algn="l" defTabSz="960120" rtl="0" eaLnBrk="1" fontAlgn="auto" latinLnBrk="0" hangingPunct="1">
                        <a:lnSpc>
                          <a:spcPct val="100000"/>
                        </a:lnSpc>
                        <a:spcBef>
                          <a:spcPts val="0"/>
                        </a:spcBef>
                        <a:spcAft>
                          <a:spcPts val="0"/>
                        </a:spcAft>
                        <a:buClrTx/>
                        <a:buSzTx/>
                        <a:buFontTx/>
                        <a:buNone/>
                        <a:tabLst/>
                        <a:defRPr/>
                      </a:pPr>
                      <a:r>
                        <a:rPr lang="en-GB" sz="1200" dirty="0">
                          <a:latin typeface="Trebuchet MS" panose="020B0603020202020204" pitchFamily="34" charset="0"/>
                        </a:rPr>
                        <a:t>Broader concepts: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0000"/>
                    </a:solidFill>
                  </a:tcPr>
                </a:tc>
                <a:tc hMerge="1">
                  <a:txBody>
                    <a:bodyPr/>
                    <a:lstStyle/>
                    <a:p>
                      <a:endParaRPr lang="en-GB"/>
                    </a:p>
                  </a:txBody>
                  <a:tcPr/>
                </a:tc>
                <a:extLst>
                  <a:ext uri="{0D108BD9-81ED-4DB2-BD59-A6C34878D82A}">
                    <a16:rowId xmlns:a16="http://schemas.microsoft.com/office/drawing/2014/main" val="1836052511"/>
                  </a:ext>
                </a:extLst>
              </a:tr>
              <a:tr h="748872">
                <a:tc vMerge="1">
                  <a:txBody>
                    <a:bodyPr/>
                    <a:lstStyle/>
                    <a:p>
                      <a:pPr algn="ctr"/>
                      <a:endParaRPr lang="en-GB" sz="1400" dirty="0"/>
                    </a:p>
                  </a:txBody>
                  <a:tcPr vert="vert270"/>
                </a:tc>
                <a:tc gridSpan="2">
                  <a:txBody>
                    <a:bodyPr/>
                    <a:lstStyle/>
                    <a:p>
                      <a:pPr marL="171450" indent="-171450">
                        <a:buFont typeface="Arial" panose="020B0604020202020204" pitchFamily="34" charset="0"/>
                        <a:buChar char="•"/>
                      </a:pPr>
                      <a:r>
                        <a:rPr lang="en-GB" sz="1200" dirty="0">
                          <a:latin typeface="Trebuchet MS" panose="020B0603020202020204" pitchFamily="34" charset="0"/>
                        </a:rPr>
                        <a:t>Y9 Recovery – A scheme of learning that has been written specifically to bridge the gaps in learning due to the COVID crisis. Students are struggling with the basics of performing and devising. This SOL looks to rebuild up the confidence of the students before returning to the learning journey </a:t>
                      </a:r>
                    </a:p>
                    <a:p>
                      <a:pPr marL="171450" indent="-171450">
                        <a:buFont typeface="Arial" panose="020B0604020202020204" pitchFamily="34" charset="0"/>
                        <a:buChar char="•"/>
                      </a:pPr>
                      <a:r>
                        <a:rPr lang="en-GB" sz="1200" dirty="0">
                          <a:latin typeface="Trebuchet MS" panose="020B0603020202020204" pitchFamily="34" charset="0"/>
                        </a:rPr>
                        <a:t>Styles through Drama</a:t>
                      </a:r>
                    </a:p>
                    <a:p>
                      <a:pPr marL="171450" indent="-171450">
                        <a:buFont typeface="Arial" panose="020B0604020202020204" pitchFamily="34" charset="0"/>
                        <a:buChar char="•"/>
                      </a:pPr>
                      <a:r>
                        <a:rPr lang="en-GB" sz="1200" dirty="0">
                          <a:latin typeface="Trebuchet MS" panose="020B0603020202020204" pitchFamily="34" charset="0"/>
                        </a:rPr>
                        <a:t>Blood Brothers (Scripted)</a:t>
                      </a:r>
                    </a:p>
                    <a:p>
                      <a:pPr marL="171450" indent="-171450">
                        <a:buFont typeface="Arial" panose="020B0604020202020204" pitchFamily="34" charset="0"/>
                        <a:buChar char="•"/>
                      </a:pPr>
                      <a:r>
                        <a:rPr lang="en-GB" sz="1200" dirty="0">
                          <a:latin typeface="Trebuchet MS" panose="020B0603020202020204" pitchFamily="34" charset="0"/>
                        </a:rPr>
                        <a:t>Respond to a Brief</a:t>
                      </a:r>
                    </a:p>
                    <a:p>
                      <a:endParaRPr lang="en-GB" sz="1200" dirty="0">
                        <a:latin typeface="Trebuchet MS" panose="020B0603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GB" dirty="0"/>
                    </a:p>
                  </a:txBody>
                  <a:tcPr/>
                </a:tc>
                <a:extLst>
                  <a:ext uri="{0D108BD9-81ED-4DB2-BD59-A6C34878D82A}">
                    <a16:rowId xmlns:a16="http://schemas.microsoft.com/office/drawing/2014/main" val="2164005191"/>
                  </a:ext>
                </a:extLst>
              </a:tr>
              <a:tr h="241571">
                <a:tc vMerge="1">
                  <a:txBody>
                    <a:bodyPr/>
                    <a:lstStyle/>
                    <a:p>
                      <a:endParaRPr lang="en-GB" dirty="0"/>
                    </a:p>
                  </a:txBody>
                  <a:tcPr/>
                </a:tc>
                <a:tc>
                  <a:txBody>
                    <a:bodyPr/>
                    <a:lstStyle/>
                    <a:p>
                      <a:r>
                        <a:rPr lang="en-GB" sz="1200" dirty="0">
                          <a:latin typeface="Trebuchet MS" panose="020B0603020202020204" pitchFamily="34" charset="0"/>
                        </a:rPr>
                        <a:t>Skills: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GB" sz="1200" dirty="0">
                          <a:latin typeface="Trebuchet MS" panose="020B0603020202020204" pitchFamily="34" charset="0"/>
                        </a:rPr>
                        <a:t>Knowledge: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75051345"/>
                  </a:ext>
                </a:extLst>
              </a:tr>
              <a:tr h="748872">
                <a:tc vMerge="1">
                  <a:txBody>
                    <a:bodyPr/>
                    <a:lstStyle/>
                    <a:p>
                      <a:endParaRPr lang="en-GB" dirty="0"/>
                    </a:p>
                  </a:txBody>
                  <a:tcPr/>
                </a:tc>
                <a:tc>
                  <a:txBody>
                    <a:bodyPr/>
                    <a:lstStyle/>
                    <a:p>
                      <a:pPr marL="171450" indent="-171450">
                        <a:buFont typeface="Arial" panose="020B0604020202020204" pitchFamily="34" charset="0"/>
                        <a:buChar char="•"/>
                      </a:pPr>
                      <a:r>
                        <a:rPr lang="en-GB" sz="1200" dirty="0">
                          <a:latin typeface="Trebuchet MS" panose="020B0603020202020204" pitchFamily="34" charset="0"/>
                        </a:rPr>
                        <a:t>As previous two years, there are no new Drama skills to teach at this point,</a:t>
                      </a:r>
                      <a:r>
                        <a:rPr lang="en-GB" sz="1200" baseline="0" dirty="0">
                          <a:latin typeface="Trebuchet MS" panose="020B0603020202020204" pitchFamily="34" charset="0"/>
                        </a:rPr>
                        <a:t> it is about applying them appropriately to the work and completing their skills tracker</a:t>
                      </a:r>
                      <a:endParaRPr lang="en-GB" sz="1200" dirty="0">
                        <a:latin typeface="Trebuchet MS" panose="020B0603020202020204" pitchFamily="34" charset="0"/>
                      </a:endParaRPr>
                    </a:p>
                    <a:p>
                      <a:endParaRPr lang="en-GB" sz="1200" dirty="0">
                        <a:latin typeface="Trebuchet MS" panose="020B0603020202020204" pitchFamily="34" charset="0"/>
                      </a:endParaRPr>
                    </a:p>
                    <a:p>
                      <a:endParaRPr lang="en-GB" sz="1200" dirty="0">
                        <a:latin typeface="Trebuchet MS" panose="020B0603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171450" indent="-171450">
                        <a:buFont typeface="Arial" panose="020B0604020202020204" pitchFamily="34" charset="0"/>
                        <a:buChar char="•"/>
                      </a:pPr>
                      <a:r>
                        <a:rPr lang="en-GB" sz="1200" dirty="0">
                          <a:latin typeface="Trebuchet MS" panose="020B0603020202020204" pitchFamily="34" charset="0"/>
                        </a:rPr>
                        <a:t>Different styles in Drama (Naturalism,</a:t>
                      </a:r>
                      <a:r>
                        <a:rPr lang="en-GB" sz="1200" baseline="0" dirty="0">
                          <a:latin typeface="Trebuchet MS" panose="020B0603020202020204" pitchFamily="34" charset="0"/>
                        </a:rPr>
                        <a:t> Epic Theatre, surrealism)</a:t>
                      </a:r>
                    </a:p>
                    <a:p>
                      <a:pPr marL="171450" indent="-171450">
                        <a:buFont typeface="Arial" panose="020B0604020202020204" pitchFamily="34" charset="0"/>
                        <a:buChar char="•"/>
                      </a:pPr>
                      <a:r>
                        <a:rPr lang="en-GB" sz="1200" baseline="0" dirty="0">
                          <a:latin typeface="Trebuchet MS" panose="020B0603020202020204" pitchFamily="34" charset="0"/>
                        </a:rPr>
                        <a:t>Devising from a stimulus to create thought provoking Drama that is well researched</a:t>
                      </a:r>
                    </a:p>
                    <a:p>
                      <a:pPr marL="171450" indent="-171450">
                        <a:buFont typeface="Arial" panose="020B0604020202020204" pitchFamily="34" charset="0"/>
                        <a:buChar char="•"/>
                      </a:pPr>
                      <a:r>
                        <a:rPr lang="en-GB" sz="1200" baseline="0" dirty="0">
                          <a:latin typeface="Trebuchet MS" panose="020B0603020202020204" pitchFamily="34" charset="0"/>
                        </a:rPr>
                        <a:t>Interpreting challenging characters </a:t>
                      </a:r>
                      <a:endParaRPr lang="en-GB" sz="1200" dirty="0">
                        <a:latin typeface="Trebuchet MS" panose="020B0603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075265164"/>
                  </a:ext>
                </a:extLst>
              </a:tr>
              <a:tr h="241571">
                <a:tc vMerge="1">
                  <a:txBody>
                    <a:bodyPr/>
                    <a:lstStyle/>
                    <a:p>
                      <a:pPr algn="ctr"/>
                      <a:endParaRPr lang="en-GB" sz="1400" dirty="0">
                        <a:latin typeface="Trebuchet MS" panose="020B0603020202020204" pitchFamily="34" charset="0"/>
                      </a:endParaRPr>
                    </a:p>
                  </a:txBody>
                  <a:tcPr vert="vert270" anchor="ctr">
                    <a:lnR w="12700" cap="flat" cmpd="sng" algn="ctr">
                      <a:solidFill>
                        <a:schemeClr val="tx1"/>
                      </a:solidFill>
                      <a:prstDash val="solid"/>
                      <a:round/>
                      <a:headEnd type="none" w="med" len="med"/>
                      <a:tailEnd type="none" w="med" len="med"/>
                    </a:lnR>
                    <a:solidFill>
                      <a:srgbClr val="FF0000"/>
                    </a:solidFill>
                  </a:tcPr>
                </a:tc>
                <a:tc gridSpan="2">
                  <a:txBody>
                    <a:bodyPr/>
                    <a:lstStyle/>
                    <a:p>
                      <a:r>
                        <a:rPr lang="en-GB" sz="1200" dirty="0">
                          <a:latin typeface="Trebuchet MS" panose="020B0603020202020204" pitchFamily="34" charset="0"/>
                        </a:rPr>
                        <a:t>Recall:</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GB" sz="1400" dirty="0">
                        <a:latin typeface="Trebuchet MS" panose="020B0603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06635409"/>
                  </a:ext>
                </a:extLst>
              </a:tr>
              <a:tr h="1560903">
                <a:tc vMerge="1">
                  <a:txBody>
                    <a:bodyPr/>
                    <a:lstStyle/>
                    <a:p>
                      <a:pPr algn="ctr"/>
                      <a:endParaRPr lang="en-GB" sz="1400" dirty="0">
                        <a:latin typeface="Trebuchet MS" panose="020B0603020202020204" pitchFamily="34" charset="0"/>
                      </a:endParaRPr>
                    </a:p>
                  </a:txBody>
                  <a:tcPr vert="vert270" anchor="ctr">
                    <a:lnR w="12700" cap="flat" cmpd="sng" algn="ctr">
                      <a:solidFill>
                        <a:schemeClr val="tx1"/>
                      </a:solidFill>
                      <a:prstDash val="solid"/>
                      <a:round/>
                      <a:headEnd type="none" w="med" len="med"/>
                      <a:tailEnd type="none" w="med" len="med"/>
                    </a:lnR>
                    <a:solidFill>
                      <a:srgbClr val="FF0000"/>
                    </a:solidFill>
                  </a:tcPr>
                </a:tc>
                <a:tc gridSpan="2">
                  <a:txBody>
                    <a:bodyPr/>
                    <a:lstStyle/>
                    <a:p>
                      <a:pPr marL="0" marR="0" lvl="0" indent="0" algn="l" defTabSz="960120" rtl="0" eaLnBrk="1" fontAlgn="auto" latinLnBrk="0" hangingPunct="1">
                        <a:lnSpc>
                          <a:spcPct val="100000"/>
                        </a:lnSpc>
                        <a:spcBef>
                          <a:spcPts val="0"/>
                        </a:spcBef>
                        <a:spcAft>
                          <a:spcPts val="0"/>
                        </a:spcAft>
                        <a:buClrTx/>
                        <a:buSzTx/>
                        <a:buFontTx/>
                        <a:buNone/>
                        <a:tabLst/>
                        <a:defRPr/>
                      </a:pPr>
                      <a:r>
                        <a:rPr lang="en-GB" sz="1200" dirty="0">
                          <a:latin typeface="Trebuchet MS" panose="020B0603020202020204" pitchFamily="34" charset="0"/>
                        </a:rPr>
                        <a:t>Each topic expects the students to demonstrate and develop the skills they have previously been taught. Once a student has been taught a new skill and how to use</a:t>
                      </a:r>
                      <a:r>
                        <a:rPr lang="en-GB" sz="1200" baseline="0" dirty="0">
                          <a:latin typeface="Trebuchet MS" panose="020B0603020202020204" pitchFamily="34" charset="0"/>
                        </a:rPr>
                        <a:t> </a:t>
                      </a:r>
                      <a:r>
                        <a:rPr lang="en-GB" sz="1200" dirty="0">
                          <a:latin typeface="Trebuchet MS" panose="020B0603020202020204" pitchFamily="34" charset="0"/>
                        </a:rPr>
                        <a:t>it appropriately, they are given the freedom to choose what skills they want</a:t>
                      </a:r>
                      <a:r>
                        <a:rPr lang="en-GB" sz="1200" baseline="0" dirty="0">
                          <a:latin typeface="Trebuchet MS" panose="020B0603020202020204" pitchFamily="34" charset="0"/>
                        </a:rPr>
                        <a:t> to apply to their work. Each SOL covers all the skills so they are constantly developing their previous knowledge </a:t>
                      </a:r>
                      <a:endParaRPr lang="en-GB" sz="1200" dirty="0">
                        <a:latin typeface="Trebuchet MS" panose="020B0603020202020204" pitchFamily="34" charset="0"/>
                      </a:endParaRPr>
                    </a:p>
                    <a:p>
                      <a:pPr marL="0" marR="0" lvl="0" indent="0" algn="l" defTabSz="960120" rtl="0" eaLnBrk="1" fontAlgn="auto" latinLnBrk="0" hangingPunct="1">
                        <a:lnSpc>
                          <a:spcPct val="100000"/>
                        </a:lnSpc>
                        <a:spcBef>
                          <a:spcPts val="0"/>
                        </a:spcBef>
                        <a:spcAft>
                          <a:spcPts val="0"/>
                        </a:spcAft>
                        <a:buClrTx/>
                        <a:buSzTx/>
                        <a:buFontTx/>
                        <a:buNone/>
                        <a:tabLst/>
                        <a:defRPr/>
                      </a:pPr>
                      <a:endParaRPr lang="en-GB" sz="1200" dirty="0">
                        <a:latin typeface="Trebuchet MS" panose="020B0603020202020204" pitchFamily="34" charset="0"/>
                      </a:endParaRPr>
                    </a:p>
                    <a:p>
                      <a:pPr marL="0" marR="0" lvl="0" indent="0" algn="l" defTabSz="960120" rtl="0" eaLnBrk="1" fontAlgn="auto" latinLnBrk="0" hangingPunct="1">
                        <a:lnSpc>
                          <a:spcPct val="100000"/>
                        </a:lnSpc>
                        <a:spcBef>
                          <a:spcPts val="0"/>
                        </a:spcBef>
                        <a:spcAft>
                          <a:spcPts val="0"/>
                        </a:spcAft>
                        <a:buClrTx/>
                        <a:buSzTx/>
                        <a:buFontTx/>
                        <a:buNone/>
                        <a:tabLst/>
                        <a:defRPr/>
                      </a:pPr>
                      <a:endParaRPr lang="en-GB" sz="1200" dirty="0">
                        <a:latin typeface="Trebuchet MS" panose="020B0603020202020204" pitchFamily="34" charset="0"/>
                      </a:endParaRPr>
                    </a:p>
                    <a:p>
                      <a:endParaRPr lang="en-GB" sz="1200" dirty="0">
                        <a:latin typeface="Trebuchet MS" panose="020B0603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GB" sz="1400" dirty="0">
                        <a:latin typeface="Trebuchet MS" panose="020B0603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165333930"/>
                  </a:ext>
                </a:extLst>
              </a:tr>
            </a:tbl>
          </a:graphicData>
        </a:graphic>
      </p:graphicFrame>
      <p:graphicFrame>
        <p:nvGraphicFramePr>
          <p:cNvPr id="25" name="Table 24"/>
          <p:cNvGraphicFramePr>
            <a:graphicFrameLocks noGrp="1"/>
          </p:cNvGraphicFramePr>
          <p:nvPr>
            <p:extLst>
              <p:ext uri="{D42A27DB-BD31-4B8C-83A1-F6EECF244321}">
                <p14:modId xmlns:p14="http://schemas.microsoft.com/office/powerpoint/2010/main" val="4081622102"/>
              </p:ext>
            </p:extLst>
          </p:nvPr>
        </p:nvGraphicFramePr>
        <p:xfrm>
          <a:off x="4940531" y="2936183"/>
          <a:ext cx="4472247" cy="8046720"/>
        </p:xfrm>
        <a:graphic>
          <a:graphicData uri="http://schemas.openxmlformats.org/drawingml/2006/table">
            <a:tbl>
              <a:tblPr firstRow="1" bandRow="1">
                <a:tableStyleId>{85BE263C-DBD7-4A20-BB59-AAB30ACAA65A}</a:tableStyleId>
              </a:tblPr>
              <a:tblGrid>
                <a:gridCol w="232324">
                  <a:extLst>
                    <a:ext uri="{9D8B030D-6E8A-4147-A177-3AD203B41FA5}">
                      <a16:colId xmlns:a16="http://schemas.microsoft.com/office/drawing/2014/main" val="4094860345"/>
                    </a:ext>
                  </a:extLst>
                </a:gridCol>
                <a:gridCol w="2127266">
                  <a:extLst>
                    <a:ext uri="{9D8B030D-6E8A-4147-A177-3AD203B41FA5}">
                      <a16:colId xmlns:a16="http://schemas.microsoft.com/office/drawing/2014/main" val="4047222901"/>
                    </a:ext>
                  </a:extLst>
                </a:gridCol>
                <a:gridCol w="2112657">
                  <a:extLst>
                    <a:ext uri="{9D8B030D-6E8A-4147-A177-3AD203B41FA5}">
                      <a16:colId xmlns:a16="http://schemas.microsoft.com/office/drawing/2014/main" val="494251420"/>
                    </a:ext>
                  </a:extLst>
                </a:gridCol>
              </a:tblGrid>
              <a:tr h="241571">
                <a:tc rowSpan="6">
                  <a:txBody>
                    <a:bodyPr/>
                    <a:lstStyle/>
                    <a:p>
                      <a:pPr algn="ctr"/>
                      <a:r>
                        <a:rPr lang="en-GB" sz="1200" dirty="0">
                          <a:latin typeface="Trebuchet MS" panose="020B0603020202020204" pitchFamily="34" charset="0"/>
                        </a:rPr>
                        <a:t>    Y8   Aims</a:t>
                      </a:r>
                    </a:p>
                  </a:txBody>
                  <a:tcPr vert="vert270" anchor="ctr">
                    <a:lnR w="12700" cap="flat" cmpd="sng" algn="ctr">
                      <a:solidFill>
                        <a:schemeClr val="tx1"/>
                      </a:solidFill>
                      <a:prstDash val="solid"/>
                      <a:round/>
                      <a:headEnd type="none" w="med" len="med"/>
                      <a:tailEnd type="none" w="med" len="med"/>
                    </a:lnR>
                    <a:solidFill>
                      <a:schemeClr val="tx1"/>
                    </a:solidFill>
                  </a:tcPr>
                </a:tc>
                <a:tc gridSpan="2">
                  <a:txBody>
                    <a:bodyPr/>
                    <a:lstStyle/>
                    <a:p>
                      <a:pPr marL="0" marR="0" indent="0" algn="l" defTabSz="960120" rtl="0" eaLnBrk="1" fontAlgn="auto" latinLnBrk="0" hangingPunct="1">
                        <a:lnSpc>
                          <a:spcPct val="100000"/>
                        </a:lnSpc>
                        <a:spcBef>
                          <a:spcPts val="0"/>
                        </a:spcBef>
                        <a:spcAft>
                          <a:spcPts val="0"/>
                        </a:spcAft>
                        <a:buClrTx/>
                        <a:buSzTx/>
                        <a:buFontTx/>
                        <a:buNone/>
                        <a:tabLst/>
                        <a:defRPr/>
                      </a:pPr>
                      <a:r>
                        <a:rPr lang="en-GB" sz="1200" dirty="0">
                          <a:latin typeface="Trebuchet MS" panose="020B0603020202020204" pitchFamily="34" charset="0"/>
                        </a:rPr>
                        <a:t>Broader concepts: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0000"/>
                    </a:solidFill>
                  </a:tcPr>
                </a:tc>
                <a:tc hMerge="1">
                  <a:txBody>
                    <a:bodyPr/>
                    <a:lstStyle/>
                    <a:p>
                      <a:endParaRPr lang="en-GB"/>
                    </a:p>
                  </a:txBody>
                  <a:tcPr/>
                </a:tc>
                <a:extLst>
                  <a:ext uri="{0D108BD9-81ED-4DB2-BD59-A6C34878D82A}">
                    <a16:rowId xmlns:a16="http://schemas.microsoft.com/office/drawing/2014/main" val="1836052511"/>
                  </a:ext>
                </a:extLst>
              </a:tr>
              <a:tr h="748872">
                <a:tc vMerge="1">
                  <a:txBody>
                    <a:bodyPr/>
                    <a:lstStyle/>
                    <a:p>
                      <a:pPr algn="ctr"/>
                      <a:endParaRPr lang="en-GB" sz="1400" dirty="0"/>
                    </a:p>
                  </a:txBody>
                  <a:tcPr vert="vert270"/>
                </a:tc>
                <a:tc gridSpan="2">
                  <a:txBody>
                    <a:bodyPr/>
                    <a:lstStyle/>
                    <a:p>
                      <a:pPr marL="171450" marR="0" lvl="0" indent="-171450" algn="l" defTabSz="96012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200" dirty="0">
                          <a:latin typeface="Trebuchet MS" panose="020B0603020202020204" pitchFamily="34" charset="0"/>
                        </a:rPr>
                        <a:t>Y8 - A scheme of learning that has been written specifically to bridge the gaps in learning due to the COVID crisis. Students are struggling with the basics of performing and devising. This SOL looks to rebuild up the confidence of the students before returning to the learning journey </a:t>
                      </a:r>
                    </a:p>
                    <a:p>
                      <a:pPr marL="171450" indent="-171450">
                        <a:buFont typeface="Arial" panose="020B0604020202020204" pitchFamily="34" charset="0"/>
                        <a:buChar char="•"/>
                      </a:pPr>
                      <a:endParaRPr lang="en-GB" sz="1200" dirty="0">
                        <a:latin typeface="Trebuchet MS" panose="020B0603020202020204" pitchFamily="34" charset="0"/>
                      </a:endParaRPr>
                    </a:p>
                    <a:p>
                      <a:pPr marL="171450" indent="-171450">
                        <a:buFont typeface="Arial" panose="020B0604020202020204" pitchFamily="34" charset="0"/>
                        <a:buChar char="•"/>
                      </a:pPr>
                      <a:r>
                        <a:rPr lang="en-GB" sz="1200" dirty="0">
                          <a:latin typeface="Trebuchet MS" panose="020B0603020202020204" pitchFamily="34" charset="0"/>
                        </a:rPr>
                        <a:t>Melodrama </a:t>
                      </a:r>
                    </a:p>
                    <a:p>
                      <a:pPr marL="171450" indent="-171450">
                        <a:buFont typeface="Arial" panose="020B0604020202020204" pitchFamily="34" charset="0"/>
                        <a:buChar char="•"/>
                      </a:pPr>
                      <a:r>
                        <a:rPr lang="en-GB" sz="1200" dirty="0">
                          <a:latin typeface="Trebuchet MS" panose="020B0603020202020204" pitchFamily="34" charset="0"/>
                        </a:rPr>
                        <a:t>Our Day Out (Scripted)</a:t>
                      </a:r>
                    </a:p>
                    <a:p>
                      <a:pPr marL="171450" marR="0" lvl="0" indent="-171450" algn="l" defTabSz="96012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200" dirty="0">
                          <a:latin typeface="Trebuchet MS" panose="020B0603020202020204" pitchFamily="34" charset="0"/>
                        </a:rPr>
                        <a:t>Respond to a Brief</a:t>
                      </a:r>
                    </a:p>
                    <a:p>
                      <a:pPr marL="171450" indent="-171450">
                        <a:buFont typeface="Arial" panose="020B0604020202020204" pitchFamily="34" charset="0"/>
                        <a:buChar char="•"/>
                      </a:pPr>
                      <a:r>
                        <a:rPr lang="en-GB" sz="1200" dirty="0">
                          <a:latin typeface="Trebuchet MS" panose="020B0603020202020204" pitchFamily="34" charset="0"/>
                        </a:rPr>
                        <a:t>Shakespeare</a:t>
                      </a:r>
                    </a:p>
                    <a:p>
                      <a:pPr marL="171450" indent="-171450">
                        <a:buFont typeface="Arial" panose="020B0604020202020204" pitchFamily="34" charset="0"/>
                        <a:buChar char="•"/>
                      </a:pPr>
                      <a:r>
                        <a:rPr lang="en-GB" sz="1200" dirty="0">
                          <a:latin typeface="Trebuchet MS" panose="020B0603020202020204" pitchFamily="34" charset="0"/>
                        </a:rPr>
                        <a:t>Soaps</a:t>
                      </a:r>
                    </a:p>
                    <a:p>
                      <a:endParaRPr lang="en-GB" sz="1200" dirty="0">
                        <a:latin typeface="Trebuchet MS" panose="020B0603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GB" dirty="0"/>
                    </a:p>
                  </a:txBody>
                  <a:tcPr/>
                </a:tc>
                <a:extLst>
                  <a:ext uri="{0D108BD9-81ED-4DB2-BD59-A6C34878D82A}">
                    <a16:rowId xmlns:a16="http://schemas.microsoft.com/office/drawing/2014/main" val="2164005191"/>
                  </a:ext>
                </a:extLst>
              </a:tr>
              <a:tr h="241571">
                <a:tc vMerge="1">
                  <a:txBody>
                    <a:bodyPr/>
                    <a:lstStyle/>
                    <a:p>
                      <a:endParaRPr lang="en-GB" dirty="0"/>
                    </a:p>
                  </a:txBody>
                  <a:tcPr/>
                </a:tc>
                <a:tc>
                  <a:txBody>
                    <a:bodyPr/>
                    <a:lstStyle/>
                    <a:p>
                      <a:r>
                        <a:rPr lang="en-GB" sz="1200" dirty="0">
                          <a:latin typeface="Trebuchet MS" panose="020B0603020202020204" pitchFamily="34" charset="0"/>
                        </a:rPr>
                        <a:t>Skills: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GB" sz="1200" dirty="0">
                          <a:latin typeface="Trebuchet MS" panose="020B0603020202020204" pitchFamily="34" charset="0"/>
                        </a:rPr>
                        <a:t>Knowledge: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75051345"/>
                  </a:ext>
                </a:extLst>
              </a:tr>
              <a:tr h="748872">
                <a:tc vMerge="1">
                  <a:txBody>
                    <a:bodyPr/>
                    <a:lstStyle/>
                    <a:p>
                      <a:endParaRPr lang="en-GB" dirty="0"/>
                    </a:p>
                  </a:txBody>
                  <a:tcPr/>
                </a:tc>
                <a:tc>
                  <a:txBody>
                    <a:bodyPr/>
                    <a:lstStyle/>
                    <a:p>
                      <a:pPr marL="171450" indent="-171450">
                        <a:buFont typeface="Arial" panose="020B0604020202020204" pitchFamily="34" charset="0"/>
                        <a:buChar char="•"/>
                      </a:pPr>
                      <a:r>
                        <a:rPr lang="en-GB" sz="1200" dirty="0">
                          <a:latin typeface="Trebuchet MS" panose="020B0603020202020204" pitchFamily="34" charset="0"/>
                        </a:rPr>
                        <a:t>All previous Y7 Drama skills</a:t>
                      </a:r>
                    </a:p>
                    <a:p>
                      <a:pPr marL="171450" indent="-171450">
                        <a:buFont typeface="Arial" panose="020B0604020202020204" pitchFamily="34" charset="0"/>
                        <a:buChar char="•"/>
                      </a:pPr>
                      <a:r>
                        <a:rPr lang="en-GB" sz="1200" dirty="0">
                          <a:latin typeface="Trebuchet MS" panose="020B0603020202020204" pitchFamily="34" charset="0"/>
                        </a:rPr>
                        <a:t>Climax</a:t>
                      </a:r>
                    </a:p>
                    <a:p>
                      <a:pPr marL="171450" indent="-171450">
                        <a:buFont typeface="Arial" panose="020B0604020202020204" pitchFamily="34" charset="0"/>
                        <a:buChar char="•"/>
                      </a:pPr>
                      <a:r>
                        <a:rPr lang="en-GB" sz="1200" dirty="0">
                          <a:latin typeface="Trebuchet MS" panose="020B0603020202020204" pitchFamily="34" charset="0"/>
                        </a:rPr>
                        <a:t>Voice</a:t>
                      </a:r>
                      <a:r>
                        <a:rPr lang="en-GB" sz="1200" baseline="0" dirty="0">
                          <a:latin typeface="Trebuchet MS" panose="020B0603020202020204" pitchFamily="34" charset="0"/>
                        </a:rPr>
                        <a:t> of Conscience</a:t>
                      </a:r>
                    </a:p>
                    <a:p>
                      <a:pPr marL="171450" indent="-171450">
                        <a:buFont typeface="Arial" panose="020B0604020202020204" pitchFamily="34" charset="0"/>
                        <a:buChar char="•"/>
                      </a:pPr>
                      <a:r>
                        <a:rPr lang="en-GB" sz="1200" baseline="0" dirty="0">
                          <a:latin typeface="Trebuchet MS" panose="020B0603020202020204" pitchFamily="34" charset="0"/>
                        </a:rPr>
                        <a:t>Cross Cut</a:t>
                      </a:r>
                    </a:p>
                    <a:p>
                      <a:pPr marL="171450" indent="-171450">
                        <a:buFont typeface="Arial" panose="020B0604020202020204" pitchFamily="34" charset="0"/>
                        <a:buChar char="•"/>
                      </a:pPr>
                      <a:r>
                        <a:rPr lang="en-GB" sz="1200" baseline="0" dirty="0">
                          <a:latin typeface="Trebuchet MS" panose="020B0603020202020204" pitchFamily="34" charset="0"/>
                        </a:rPr>
                        <a:t>Exaggeration</a:t>
                      </a:r>
                    </a:p>
                    <a:p>
                      <a:pPr marL="171450" indent="-171450">
                        <a:buFont typeface="Arial" panose="020B0604020202020204" pitchFamily="34" charset="0"/>
                        <a:buChar char="•"/>
                      </a:pPr>
                      <a:r>
                        <a:rPr lang="en-GB" sz="1200" baseline="0" dirty="0">
                          <a:latin typeface="Trebuchet MS" panose="020B0603020202020204" pitchFamily="34" charset="0"/>
                        </a:rPr>
                        <a:t>Thought Track</a:t>
                      </a:r>
                    </a:p>
                    <a:p>
                      <a:pPr marL="171450" indent="-171450">
                        <a:buFont typeface="Arial" panose="020B0604020202020204" pitchFamily="34" charset="0"/>
                        <a:buChar char="•"/>
                      </a:pPr>
                      <a:r>
                        <a:rPr lang="en-GB" sz="1200" baseline="0" dirty="0">
                          <a:latin typeface="Trebuchet MS" panose="020B0603020202020204" pitchFamily="34" charset="0"/>
                        </a:rPr>
                        <a:t>Tension</a:t>
                      </a:r>
                      <a:endParaRPr lang="en-GB" sz="1200" dirty="0">
                        <a:latin typeface="Trebuchet MS" panose="020B0603020202020204" pitchFamily="34" charset="0"/>
                      </a:endParaRPr>
                    </a:p>
                    <a:p>
                      <a:endParaRPr lang="en-GB" sz="1200" dirty="0">
                        <a:latin typeface="Trebuchet MS" panose="020B0603020202020204" pitchFamily="34" charset="0"/>
                      </a:endParaRPr>
                    </a:p>
                    <a:p>
                      <a:endParaRPr lang="en-GB" sz="1200" dirty="0">
                        <a:latin typeface="Trebuchet MS" panose="020B0603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171450" indent="-171450">
                        <a:buFont typeface="Arial" panose="020B0604020202020204" pitchFamily="34" charset="0"/>
                        <a:buChar char="•"/>
                      </a:pPr>
                      <a:r>
                        <a:rPr lang="en-GB" sz="1200" dirty="0">
                          <a:latin typeface="Trebuchet MS" panose="020B0603020202020204" pitchFamily="34" charset="0"/>
                        </a:rPr>
                        <a:t>Different drama styles (Elizabethan,</a:t>
                      </a:r>
                      <a:r>
                        <a:rPr lang="en-GB" sz="1200" baseline="0" dirty="0">
                          <a:latin typeface="Trebuchet MS" panose="020B0603020202020204" pitchFamily="34" charset="0"/>
                        </a:rPr>
                        <a:t> Melodrama, Naturalism)</a:t>
                      </a:r>
                    </a:p>
                    <a:p>
                      <a:pPr marL="171450" indent="-171450">
                        <a:buFont typeface="Arial" panose="020B0604020202020204" pitchFamily="34" charset="0"/>
                        <a:buChar char="•"/>
                      </a:pPr>
                      <a:r>
                        <a:rPr lang="en-GB" sz="1200" dirty="0">
                          <a:latin typeface="Trebuchet MS" panose="020B0603020202020204" pitchFamily="34" charset="0"/>
                        </a:rPr>
                        <a:t>How to create drama from a current affair</a:t>
                      </a:r>
                    </a:p>
                    <a:p>
                      <a:pPr marL="171450" indent="-171450">
                        <a:buFont typeface="Arial" panose="020B0604020202020204" pitchFamily="34" charset="0"/>
                        <a:buChar char="•"/>
                      </a:pPr>
                      <a:r>
                        <a:rPr lang="en-GB" sz="1200" dirty="0">
                          <a:latin typeface="Trebuchet MS" panose="020B0603020202020204" pitchFamily="34" charset="0"/>
                        </a:rPr>
                        <a:t>The importance of climax and building up tension</a:t>
                      </a:r>
                    </a:p>
                    <a:p>
                      <a:pPr marL="171450" indent="-171450">
                        <a:buFont typeface="Arial" panose="020B0604020202020204" pitchFamily="34" charset="0"/>
                        <a:buChar char="•"/>
                      </a:pPr>
                      <a:r>
                        <a:rPr lang="en-GB" sz="1200" dirty="0">
                          <a:latin typeface="Trebuchet MS" panose="020B0603020202020204" pitchFamily="34" charset="0"/>
                        </a:rPr>
                        <a:t>Devising from a comedy script</a:t>
                      </a:r>
                    </a:p>
                    <a:p>
                      <a:pPr marL="171450" indent="-171450">
                        <a:buFont typeface="Arial" panose="020B0604020202020204" pitchFamily="34" charset="0"/>
                        <a:buChar char="•"/>
                      </a:pPr>
                      <a:r>
                        <a:rPr lang="en-GB" sz="1200" dirty="0">
                          <a:latin typeface="Trebuchet MS" panose="020B0603020202020204" pitchFamily="34" charset="0"/>
                        </a:rPr>
                        <a:t>Applying practical skills to create believable characters and plot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075265164"/>
                  </a:ext>
                </a:extLst>
              </a:tr>
              <a:tr h="241571">
                <a:tc vMerge="1">
                  <a:txBody>
                    <a:bodyPr/>
                    <a:lstStyle/>
                    <a:p>
                      <a:pPr algn="ctr"/>
                      <a:endParaRPr lang="en-GB" sz="1400" dirty="0">
                        <a:latin typeface="Trebuchet MS" panose="020B0603020202020204" pitchFamily="34" charset="0"/>
                      </a:endParaRPr>
                    </a:p>
                  </a:txBody>
                  <a:tcPr vert="vert270" anchor="ctr">
                    <a:lnR w="12700" cap="flat" cmpd="sng" algn="ctr">
                      <a:solidFill>
                        <a:schemeClr val="tx1"/>
                      </a:solidFill>
                      <a:prstDash val="solid"/>
                      <a:round/>
                      <a:headEnd type="none" w="med" len="med"/>
                      <a:tailEnd type="none" w="med" len="med"/>
                    </a:lnR>
                    <a:solidFill>
                      <a:srgbClr val="FF0000"/>
                    </a:solidFill>
                  </a:tcPr>
                </a:tc>
                <a:tc gridSpan="2">
                  <a:txBody>
                    <a:bodyPr/>
                    <a:lstStyle/>
                    <a:p>
                      <a:r>
                        <a:rPr lang="en-GB" sz="1200" dirty="0">
                          <a:latin typeface="Trebuchet MS" panose="020B0603020202020204" pitchFamily="34" charset="0"/>
                        </a:rPr>
                        <a:t>Recall:</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GB" sz="1400" dirty="0">
                        <a:latin typeface="Trebuchet MS" panose="020B0603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06635409"/>
                  </a:ext>
                </a:extLst>
              </a:tr>
              <a:tr h="634510">
                <a:tc vMerge="1">
                  <a:txBody>
                    <a:bodyPr/>
                    <a:lstStyle/>
                    <a:p>
                      <a:pPr algn="ctr"/>
                      <a:endParaRPr lang="en-GB" sz="1400" dirty="0">
                        <a:latin typeface="Trebuchet MS" panose="020B0603020202020204" pitchFamily="34" charset="0"/>
                      </a:endParaRPr>
                    </a:p>
                  </a:txBody>
                  <a:tcPr vert="vert270" anchor="ctr">
                    <a:lnR w="12700" cap="flat" cmpd="sng" algn="ctr">
                      <a:solidFill>
                        <a:schemeClr val="tx1"/>
                      </a:solidFill>
                      <a:prstDash val="solid"/>
                      <a:round/>
                      <a:headEnd type="none" w="med" len="med"/>
                      <a:tailEnd type="none" w="med" len="med"/>
                    </a:lnR>
                    <a:solidFill>
                      <a:srgbClr val="FF0000"/>
                    </a:solidFill>
                  </a:tcPr>
                </a:tc>
                <a:tc gridSpan="2">
                  <a:txBody>
                    <a:bodyPr/>
                    <a:lstStyle/>
                    <a:p>
                      <a:pPr marL="171450" marR="0" lvl="0" indent="-171450" algn="l" defTabSz="96012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GB" sz="1200" dirty="0">
                        <a:latin typeface="Trebuchet MS" panose="020B0603020202020204" pitchFamily="34" charset="0"/>
                      </a:endParaRPr>
                    </a:p>
                    <a:p>
                      <a:pPr marL="171450" marR="0" lvl="0" indent="-171450" algn="l" defTabSz="96012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200" dirty="0">
                          <a:latin typeface="Trebuchet MS" panose="020B0603020202020204" pitchFamily="34" charset="0"/>
                        </a:rPr>
                        <a:t>Respond to a Brief scheme is the same principle as</a:t>
                      </a:r>
                      <a:r>
                        <a:rPr lang="en-GB" sz="1200" baseline="0" dirty="0">
                          <a:latin typeface="Trebuchet MS" panose="020B0603020202020204" pitchFamily="34" charset="0"/>
                        </a:rPr>
                        <a:t> Y7 but on a different topic.</a:t>
                      </a:r>
                    </a:p>
                    <a:p>
                      <a:pPr marL="171450" marR="0" lvl="0" indent="-171450" algn="l" defTabSz="96012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200" baseline="0" dirty="0">
                          <a:latin typeface="Trebuchet MS" panose="020B0603020202020204" pitchFamily="34" charset="0"/>
                        </a:rPr>
                        <a:t>Studying a script gets more challenging as the students progress through the years </a:t>
                      </a:r>
                      <a:endParaRPr lang="en-GB" sz="1200" dirty="0">
                        <a:latin typeface="Trebuchet MS" panose="020B0603020202020204" pitchFamily="34" charset="0"/>
                      </a:endParaRPr>
                    </a:p>
                    <a:p>
                      <a:pPr marL="171450" marR="0" lvl="0" indent="-171450" algn="l" defTabSz="96012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200" dirty="0">
                          <a:latin typeface="Trebuchet MS" panose="020B0603020202020204" pitchFamily="34" charset="0"/>
                        </a:rPr>
                        <a:t>Each topic expects the students to demonstrate and develop the skills they have previously been taught. Once a student has been taught a new skill and how to use</a:t>
                      </a:r>
                      <a:r>
                        <a:rPr lang="en-GB" sz="1200" baseline="0" dirty="0">
                          <a:latin typeface="Trebuchet MS" panose="020B0603020202020204" pitchFamily="34" charset="0"/>
                        </a:rPr>
                        <a:t> </a:t>
                      </a:r>
                      <a:r>
                        <a:rPr lang="en-GB" sz="1200" dirty="0">
                          <a:latin typeface="Trebuchet MS" panose="020B0603020202020204" pitchFamily="34" charset="0"/>
                        </a:rPr>
                        <a:t>it appropriately, they are given the freedom to choose what skills they want</a:t>
                      </a:r>
                      <a:r>
                        <a:rPr lang="en-GB" sz="1200" baseline="0" dirty="0">
                          <a:latin typeface="Trebuchet MS" panose="020B0603020202020204" pitchFamily="34" charset="0"/>
                        </a:rPr>
                        <a:t> to apply to their work. Each SOL covers all the skills so they are constantly developing their previous knowledge </a:t>
                      </a:r>
                      <a:endParaRPr lang="en-GB" sz="1200" dirty="0">
                        <a:latin typeface="Trebuchet MS" panose="020B0603020202020204" pitchFamily="34" charset="0"/>
                      </a:endParaRPr>
                    </a:p>
                    <a:p>
                      <a:endParaRPr lang="en-GB" sz="1200" dirty="0">
                        <a:latin typeface="Trebuchet MS" panose="020B0603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GB" sz="1400" dirty="0">
                        <a:latin typeface="Trebuchet MS" panose="020B0603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165333930"/>
                  </a:ext>
                </a:extLst>
              </a:tr>
            </a:tbl>
          </a:graphicData>
        </a:graphic>
      </p:graphicFrame>
      <p:sp>
        <p:nvSpPr>
          <p:cNvPr id="14" name="Content Placeholder 2"/>
          <p:cNvSpPr txBox="1">
            <a:spLocks/>
          </p:cNvSpPr>
          <p:nvPr/>
        </p:nvSpPr>
        <p:spPr>
          <a:xfrm>
            <a:off x="1569297" y="12400195"/>
            <a:ext cx="6742468" cy="283707"/>
          </a:xfrm>
          <a:prstGeom prst="rect">
            <a:avLst/>
          </a:prstGeom>
        </p:spPr>
        <p:txBody>
          <a:bodyPr vert="horz" lIns="91440" tIns="45720" rIns="91440" bIns="45720" rtlCol="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ctr">
              <a:buNone/>
            </a:pPr>
            <a:r>
              <a:rPr lang="en-GB" sz="1800" b="1" dirty="0">
                <a:solidFill>
                  <a:srgbClr val="FF0000"/>
                </a:solidFill>
                <a:latin typeface="Tahoma" panose="020B0604030504040204" pitchFamily="34" charset="0"/>
                <a:ea typeface="Tahoma" panose="020B0604030504040204" pitchFamily="34" charset="0"/>
                <a:cs typeface="Tahoma" panose="020B0604030504040204" pitchFamily="34" charset="0"/>
              </a:rPr>
              <a:t>Work Hard ǀ Be Kind ǀ Aim High ǀ Show GRIT</a:t>
            </a:r>
          </a:p>
        </p:txBody>
      </p:sp>
    </p:spTree>
    <p:extLst>
      <p:ext uri="{BB962C8B-B14F-4D97-AF65-F5344CB8AC3E}">
        <p14:creationId xmlns:p14="http://schemas.microsoft.com/office/powerpoint/2010/main" val="223221297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ight Arrow 5"/>
          <p:cNvSpPr/>
          <p:nvPr/>
        </p:nvSpPr>
        <p:spPr>
          <a:xfrm rot="1800000">
            <a:off x="6326553" y="5139985"/>
            <a:ext cx="987669" cy="385908"/>
          </a:xfrm>
          <a:prstGeom prst="rightArrow">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a:latin typeface="Tahoma" panose="020B0604030504040204" pitchFamily="34" charset="0"/>
              <a:ea typeface="Tahoma" panose="020B0604030504040204" pitchFamily="34" charset="0"/>
              <a:cs typeface="Tahoma" panose="020B0604030504040204" pitchFamily="34" charset="0"/>
            </a:endParaRPr>
          </a:p>
        </p:txBody>
      </p:sp>
      <p:sp>
        <p:nvSpPr>
          <p:cNvPr id="8" name="Right Arrow 7"/>
          <p:cNvSpPr/>
          <p:nvPr/>
        </p:nvSpPr>
        <p:spPr>
          <a:xfrm rot="9900000">
            <a:off x="6230386" y="6389217"/>
            <a:ext cx="987669" cy="385908"/>
          </a:xfrm>
          <a:prstGeom prst="rightArrow">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a:latin typeface="Tahoma" panose="020B0604030504040204" pitchFamily="34" charset="0"/>
              <a:ea typeface="Tahoma" panose="020B0604030504040204" pitchFamily="34" charset="0"/>
              <a:cs typeface="Tahoma" panose="020B0604030504040204" pitchFamily="34" charset="0"/>
            </a:endParaRPr>
          </a:p>
        </p:txBody>
      </p:sp>
      <p:sp>
        <p:nvSpPr>
          <p:cNvPr id="9" name="TextBox 8"/>
          <p:cNvSpPr txBox="1"/>
          <p:nvPr/>
        </p:nvSpPr>
        <p:spPr>
          <a:xfrm>
            <a:off x="1423341" y="143274"/>
            <a:ext cx="6439583" cy="400110"/>
          </a:xfrm>
          <a:prstGeom prst="rect">
            <a:avLst/>
          </a:prstGeom>
          <a:noFill/>
        </p:spPr>
        <p:txBody>
          <a:bodyPr wrap="none" rtlCol="0">
            <a:spAutoFit/>
          </a:bodyPr>
          <a:lstStyle/>
          <a:p>
            <a:r>
              <a:rPr lang="en-GB" sz="2000" b="1" dirty="0">
                <a:latin typeface="Tahoma" panose="020B0604030504040204" pitchFamily="34" charset="0"/>
                <a:ea typeface="Tahoma" panose="020B0604030504040204" pitchFamily="34" charset="0"/>
                <a:cs typeface="Tahoma" panose="020B0604030504040204" pitchFamily="34" charset="0"/>
              </a:rPr>
              <a:t>DRAMA 5 Year curriculum Overview 2026 - 2027</a:t>
            </a:r>
          </a:p>
        </p:txBody>
      </p:sp>
      <p:pic>
        <p:nvPicPr>
          <p:cNvPr id="10" name="Picture 9"/>
          <p:cNvPicPr>
            <a:picLocks noChangeAspect="1"/>
          </p:cNvPicPr>
          <p:nvPr/>
        </p:nvPicPr>
        <p:blipFill>
          <a:blip r:embed="rId2"/>
          <a:stretch>
            <a:fillRect/>
          </a:stretch>
        </p:blipFill>
        <p:spPr>
          <a:xfrm>
            <a:off x="7804755" y="543384"/>
            <a:ext cx="1509365" cy="1623406"/>
          </a:xfrm>
          <a:prstGeom prst="rect">
            <a:avLst/>
          </a:prstGeom>
        </p:spPr>
      </p:pic>
      <p:sp>
        <p:nvSpPr>
          <p:cNvPr id="11" name="Content Placeholder 2"/>
          <p:cNvSpPr txBox="1">
            <a:spLocks/>
          </p:cNvSpPr>
          <p:nvPr/>
        </p:nvSpPr>
        <p:spPr>
          <a:xfrm>
            <a:off x="1569297" y="12400195"/>
            <a:ext cx="6742468" cy="283707"/>
          </a:xfrm>
          <a:prstGeom prst="rect">
            <a:avLst/>
          </a:prstGeom>
        </p:spPr>
        <p:txBody>
          <a:bodyPr vert="horz" lIns="91440" tIns="45720" rIns="91440" bIns="45720" rtlCol="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ctr">
              <a:buNone/>
            </a:pPr>
            <a:r>
              <a:rPr lang="en-GB" sz="1800" b="1" dirty="0">
                <a:solidFill>
                  <a:srgbClr val="FF0000"/>
                </a:solidFill>
                <a:latin typeface="Tahoma" panose="020B0604030504040204" pitchFamily="34" charset="0"/>
                <a:ea typeface="Tahoma" panose="020B0604030504040204" pitchFamily="34" charset="0"/>
                <a:cs typeface="Tahoma" panose="020B0604030504040204" pitchFamily="34" charset="0"/>
              </a:rPr>
              <a:t>Work Hard ǀ Be Kind ǀ Aim High ǀ Show GRIT</a:t>
            </a:r>
          </a:p>
        </p:txBody>
      </p:sp>
      <p:graphicFrame>
        <p:nvGraphicFramePr>
          <p:cNvPr id="12" name="Table 11"/>
          <p:cNvGraphicFramePr>
            <a:graphicFrameLocks noGrp="1"/>
          </p:cNvGraphicFramePr>
          <p:nvPr>
            <p:extLst>
              <p:ext uri="{D42A27DB-BD31-4B8C-83A1-F6EECF244321}">
                <p14:modId xmlns:p14="http://schemas.microsoft.com/office/powerpoint/2010/main" val="1171457473"/>
              </p:ext>
            </p:extLst>
          </p:nvPr>
        </p:nvGraphicFramePr>
        <p:xfrm>
          <a:off x="691373" y="753920"/>
          <a:ext cx="4472247" cy="4572992"/>
        </p:xfrm>
        <a:graphic>
          <a:graphicData uri="http://schemas.openxmlformats.org/drawingml/2006/table">
            <a:tbl>
              <a:tblPr firstRow="1" bandRow="1">
                <a:tableStyleId>{85BE263C-DBD7-4A20-BB59-AAB30ACAA65A}</a:tableStyleId>
              </a:tblPr>
              <a:tblGrid>
                <a:gridCol w="232324">
                  <a:extLst>
                    <a:ext uri="{9D8B030D-6E8A-4147-A177-3AD203B41FA5}">
                      <a16:colId xmlns:a16="http://schemas.microsoft.com/office/drawing/2014/main" val="4094860345"/>
                    </a:ext>
                  </a:extLst>
                </a:gridCol>
                <a:gridCol w="2127266">
                  <a:extLst>
                    <a:ext uri="{9D8B030D-6E8A-4147-A177-3AD203B41FA5}">
                      <a16:colId xmlns:a16="http://schemas.microsoft.com/office/drawing/2014/main" val="4047222901"/>
                    </a:ext>
                  </a:extLst>
                </a:gridCol>
                <a:gridCol w="2112657">
                  <a:extLst>
                    <a:ext uri="{9D8B030D-6E8A-4147-A177-3AD203B41FA5}">
                      <a16:colId xmlns:a16="http://schemas.microsoft.com/office/drawing/2014/main" val="494251420"/>
                    </a:ext>
                  </a:extLst>
                </a:gridCol>
              </a:tblGrid>
              <a:tr h="226085">
                <a:tc rowSpan="6">
                  <a:txBody>
                    <a:bodyPr/>
                    <a:lstStyle/>
                    <a:p>
                      <a:pPr algn="ctr"/>
                      <a:r>
                        <a:rPr lang="en-GB" sz="1200" dirty="0">
                          <a:latin typeface="Trebuchet MS" panose="020B0603020202020204" pitchFamily="34" charset="0"/>
                        </a:rPr>
                        <a:t>   Y10  Aims</a:t>
                      </a:r>
                    </a:p>
                  </a:txBody>
                  <a:tcPr vert="vert270" anchor="ctr">
                    <a:lnR w="12700" cap="flat" cmpd="sng" algn="ctr">
                      <a:solidFill>
                        <a:schemeClr val="tx1"/>
                      </a:solidFill>
                      <a:prstDash val="solid"/>
                      <a:round/>
                      <a:headEnd type="none" w="med" len="med"/>
                      <a:tailEnd type="none" w="med" len="med"/>
                    </a:lnR>
                    <a:solidFill>
                      <a:schemeClr val="tx1"/>
                    </a:solidFill>
                  </a:tcPr>
                </a:tc>
                <a:tc gridSpan="2">
                  <a:txBody>
                    <a:bodyPr/>
                    <a:lstStyle/>
                    <a:p>
                      <a:pPr marL="0" marR="0" indent="0" algn="l" defTabSz="960120" rtl="0" eaLnBrk="1" fontAlgn="auto" latinLnBrk="0" hangingPunct="1">
                        <a:lnSpc>
                          <a:spcPct val="100000"/>
                        </a:lnSpc>
                        <a:spcBef>
                          <a:spcPts val="0"/>
                        </a:spcBef>
                        <a:spcAft>
                          <a:spcPts val="0"/>
                        </a:spcAft>
                        <a:buClrTx/>
                        <a:buSzTx/>
                        <a:buFontTx/>
                        <a:buNone/>
                        <a:tabLst/>
                        <a:defRPr/>
                      </a:pPr>
                      <a:r>
                        <a:rPr lang="en-GB" sz="1200" dirty="0">
                          <a:latin typeface="Trebuchet MS" panose="020B0603020202020204" pitchFamily="34" charset="0"/>
                        </a:rPr>
                        <a:t>Broader concepts: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0000"/>
                    </a:solidFill>
                  </a:tcPr>
                </a:tc>
                <a:tc hMerge="1">
                  <a:txBody>
                    <a:bodyPr/>
                    <a:lstStyle/>
                    <a:p>
                      <a:endParaRPr lang="en-GB"/>
                    </a:p>
                  </a:txBody>
                  <a:tcPr/>
                </a:tc>
                <a:extLst>
                  <a:ext uri="{0D108BD9-81ED-4DB2-BD59-A6C34878D82A}">
                    <a16:rowId xmlns:a16="http://schemas.microsoft.com/office/drawing/2014/main" val="1836052511"/>
                  </a:ext>
                </a:extLst>
              </a:tr>
              <a:tr h="678254">
                <a:tc vMerge="1">
                  <a:txBody>
                    <a:bodyPr/>
                    <a:lstStyle/>
                    <a:p>
                      <a:pPr algn="ctr"/>
                      <a:endParaRPr lang="en-GB" sz="1400" dirty="0"/>
                    </a:p>
                  </a:txBody>
                  <a:tcPr vert="vert270"/>
                </a:tc>
                <a:tc gridSpan="2">
                  <a:txBody>
                    <a:bodyPr/>
                    <a:lstStyle/>
                    <a:p>
                      <a:pPr marL="171450" indent="-171450">
                        <a:buFont typeface="Arial" panose="020B0604020202020204" pitchFamily="34" charset="0"/>
                        <a:buChar char="•"/>
                      </a:pPr>
                      <a:r>
                        <a:rPr lang="en-GB" sz="1200" dirty="0">
                          <a:latin typeface="Trebuchet MS" panose="020B0603020202020204" pitchFamily="34" charset="0"/>
                        </a:rPr>
                        <a:t>Styles through Drama</a:t>
                      </a:r>
                    </a:p>
                    <a:p>
                      <a:pPr marL="171450" indent="-171450">
                        <a:buFont typeface="Arial" panose="020B0604020202020204" pitchFamily="34" charset="0"/>
                        <a:buChar char="•"/>
                      </a:pPr>
                      <a:r>
                        <a:rPr lang="en-GB" sz="1200" dirty="0">
                          <a:latin typeface="Trebuchet MS" panose="020B0603020202020204" pitchFamily="34" charset="0"/>
                        </a:rPr>
                        <a:t>Developing Skills and Techniques in the Performing Arts</a:t>
                      </a:r>
                    </a:p>
                    <a:p>
                      <a:pPr marL="171450" indent="-171450">
                        <a:buFont typeface="Arial" panose="020B0604020202020204" pitchFamily="34" charset="0"/>
                        <a:buChar char="•"/>
                      </a:pPr>
                      <a:r>
                        <a:rPr lang="en-GB" sz="1200" dirty="0">
                          <a:latin typeface="Trebuchet MS" panose="020B0603020202020204" pitchFamily="34" charset="0"/>
                        </a:rPr>
                        <a:t>Responding to a Brief</a:t>
                      </a:r>
                    </a:p>
                    <a:p>
                      <a:endParaRPr lang="en-GB" sz="1200" dirty="0">
                        <a:latin typeface="Trebuchet MS" panose="020B0603020202020204" pitchFamily="34" charset="0"/>
                      </a:endParaRPr>
                    </a:p>
                    <a:p>
                      <a:endParaRPr lang="en-GB" sz="1200" dirty="0">
                        <a:latin typeface="Trebuchet MS" panose="020B0603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GB" dirty="0"/>
                    </a:p>
                  </a:txBody>
                  <a:tcPr/>
                </a:tc>
                <a:extLst>
                  <a:ext uri="{0D108BD9-81ED-4DB2-BD59-A6C34878D82A}">
                    <a16:rowId xmlns:a16="http://schemas.microsoft.com/office/drawing/2014/main" val="2164005191"/>
                  </a:ext>
                </a:extLst>
              </a:tr>
              <a:tr h="226085">
                <a:tc vMerge="1">
                  <a:txBody>
                    <a:bodyPr/>
                    <a:lstStyle/>
                    <a:p>
                      <a:endParaRPr lang="en-GB" dirty="0"/>
                    </a:p>
                  </a:txBody>
                  <a:tcPr/>
                </a:tc>
                <a:tc>
                  <a:txBody>
                    <a:bodyPr/>
                    <a:lstStyle/>
                    <a:p>
                      <a:r>
                        <a:rPr lang="en-GB" sz="1200" dirty="0">
                          <a:latin typeface="Trebuchet MS" panose="020B0603020202020204" pitchFamily="34" charset="0"/>
                        </a:rPr>
                        <a:t>Skills: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GB" sz="1200" dirty="0">
                          <a:latin typeface="Trebuchet MS" panose="020B0603020202020204" pitchFamily="34" charset="0"/>
                        </a:rPr>
                        <a:t>Knowledge: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75051345"/>
                  </a:ext>
                </a:extLst>
              </a:tr>
              <a:tr h="1431870">
                <a:tc vMerge="1">
                  <a:txBody>
                    <a:bodyPr/>
                    <a:lstStyle/>
                    <a:p>
                      <a:endParaRPr lang="en-GB" dirty="0"/>
                    </a:p>
                  </a:txBody>
                  <a:tcPr/>
                </a:tc>
                <a:tc>
                  <a:txBody>
                    <a:bodyPr/>
                    <a:lstStyle/>
                    <a:p>
                      <a:pPr marL="171450" indent="-171450">
                        <a:buFont typeface="Arial" panose="020B0604020202020204" pitchFamily="34" charset="0"/>
                        <a:buChar char="•"/>
                      </a:pPr>
                      <a:r>
                        <a:rPr lang="en-GB" sz="1200" dirty="0">
                          <a:latin typeface="Trebuchet MS" panose="020B0603020202020204" pitchFamily="34" charset="0"/>
                        </a:rPr>
                        <a:t>Understanding the stylistic qualities of work</a:t>
                      </a:r>
                    </a:p>
                    <a:p>
                      <a:pPr marL="171450" indent="-171450">
                        <a:buFont typeface="Arial" panose="020B0604020202020204" pitchFamily="34" charset="0"/>
                        <a:buChar char="•"/>
                      </a:pPr>
                      <a:r>
                        <a:rPr lang="en-GB" sz="1200" dirty="0">
                          <a:latin typeface="Trebuchet MS" panose="020B0603020202020204" pitchFamily="34" charset="0"/>
                        </a:rPr>
                        <a:t>Understanding the dramatic intentions of work </a:t>
                      </a:r>
                    </a:p>
                    <a:p>
                      <a:pPr marL="171450" indent="-171450">
                        <a:buFont typeface="Arial" panose="020B0604020202020204" pitchFamily="34" charset="0"/>
                        <a:buChar char="•"/>
                      </a:pPr>
                      <a:r>
                        <a:rPr lang="en-GB" sz="1200" dirty="0">
                          <a:latin typeface="Trebuchet MS" panose="020B0603020202020204" pitchFamily="34" charset="0"/>
                        </a:rPr>
                        <a:t>All </a:t>
                      </a:r>
                      <a:r>
                        <a:rPr lang="en-GB" sz="1200">
                          <a:latin typeface="Trebuchet MS" panose="020B0603020202020204" pitchFamily="34" charset="0"/>
                        </a:rPr>
                        <a:t>previously learnt </a:t>
                      </a:r>
                      <a:r>
                        <a:rPr lang="en-GB" sz="1200" dirty="0">
                          <a:latin typeface="Trebuchet MS" panose="020B0603020202020204" pitchFamily="34" charset="0"/>
                        </a:rPr>
                        <a:t>practical skills </a:t>
                      </a:r>
                    </a:p>
                    <a:p>
                      <a:endParaRPr lang="en-GB" sz="1200" dirty="0">
                        <a:latin typeface="Trebuchet MS" panose="020B0603020202020204" pitchFamily="34" charset="0"/>
                      </a:endParaRPr>
                    </a:p>
                    <a:p>
                      <a:endParaRPr lang="en-GB" sz="1200" dirty="0">
                        <a:latin typeface="Trebuchet MS" panose="020B0603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171450" indent="-171450">
                        <a:buFont typeface="Arial" panose="020B0604020202020204" pitchFamily="34" charset="0"/>
                        <a:buChar char="•"/>
                      </a:pPr>
                      <a:r>
                        <a:rPr lang="en-GB" sz="1200" dirty="0">
                          <a:latin typeface="Trebuchet MS" panose="020B0603020202020204" pitchFamily="34" charset="0"/>
                        </a:rPr>
                        <a:t>Different styles in Drama (Naturalism,</a:t>
                      </a:r>
                      <a:r>
                        <a:rPr lang="en-GB" sz="1200" baseline="0" dirty="0">
                          <a:latin typeface="Trebuchet MS" panose="020B0603020202020204" pitchFamily="34" charset="0"/>
                        </a:rPr>
                        <a:t> Epic Theatre, surrealism, Farce)</a:t>
                      </a:r>
                    </a:p>
                    <a:p>
                      <a:pPr marL="171450" indent="-171450">
                        <a:buFont typeface="Arial" panose="020B0604020202020204" pitchFamily="34" charset="0"/>
                        <a:buChar char="•"/>
                      </a:pPr>
                      <a:r>
                        <a:rPr lang="en-GB" sz="1200" baseline="0" dirty="0">
                          <a:latin typeface="Trebuchet MS" panose="020B0603020202020204" pitchFamily="34" charset="0"/>
                        </a:rPr>
                        <a:t>Roles and Responsibilities in the theatre</a:t>
                      </a:r>
                    </a:p>
                    <a:p>
                      <a:pPr marL="171450" indent="-171450">
                        <a:buFont typeface="Arial" panose="020B0604020202020204" pitchFamily="34" charset="0"/>
                        <a:buChar char="•"/>
                      </a:pPr>
                      <a:r>
                        <a:rPr lang="en-GB" sz="1200" baseline="0" dirty="0">
                          <a:latin typeface="Trebuchet MS" panose="020B0603020202020204" pitchFamily="34" charset="0"/>
                        </a:rPr>
                        <a:t>Detailed research into three different repertoire </a:t>
                      </a:r>
                    </a:p>
                    <a:p>
                      <a:pPr marL="171450" indent="-171450">
                        <a:buFont typeface="Arial" panose="020B0604020202020204" pitchFamily="34" charset="0"/>
                        <a:buChar char="•"/>
                      </a:pPr>
                      <a:endParaRPr lang="en-GB" sz="1200" baseline="0" dirty="0">
                        <a:latin typeface="Trebuchet MS" panose="020B0603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075265164"/>
                  </a:ext>
                </a:extLst>
              </a:tr>
              <a:tr h="226085">
                <a:tc vMerge="1">
                  <a:txBody>
                    <a:bodyPr/>
                    <a:lstStyle/>
                    <a:p>
                      <a:pPr algn="ctr"/>
                      <a:endParaRPr lang="en-GB" sz="1400" dirty="0">
                        <a:latin typeface="Trebuchet MS" panose="020B0603020202020204" pitchFamily="34" charset="0"/>
                      </a:endParaRPr>
                    </a:p>
                  </a:txBody>
                  <a:tcPr vert="vert270" anchor="ctr">
                    <a:lnR w="12700" cap="flat" cmpd="sng" algn="ctr">
                      <a:solidFill>
                        <a:schemeClr val="tx1"/>
                      </a:solidFill>
                      <a:prstDash val="solid"/>
                      <a:round/>
                      <a:headEnd type="none" w="med" len="med"/>
                      <a:tailEnd type="none" w="med" len="med"/>
                    </a:lnR>
                    <a:solidFill>
                      <a:srgbClr val="FF0000"/>
                    </a:solidFill>
                  </a:tcPr>
                </a:tc>
                <a:tc gridSpan="2">
                  <a:txBody>
                    <a:bodyPr/>
                    <a:lstStyle/>
                    <a:p>
                      <a:r>
                        <a:rPr lang="en-GB" sz="1200" dirty="0">
                          <a:latin typeface="Trebuchet MS" panose="020B0603020202020204" pitchFamily="34" charset="0"/>
                        </a:rPr>
                        <a:t>Recall:</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GB" sz="1400" dirty="0">
                        <a:latin typeface="Trebuchet MS" panose="020B0603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06635409"/>
                  </a:ext>
                </a:extLst>
              </a:tr>
              <a:tr h="1006832">
                <a:tc vMerge="1">
                  <a:txBody>
                    <a:bodyPr/>
                    <a:lstStyle/>
                    <a:p>
                      <a:pPr algn="ctr"/>
                      <a:endParaRPr lang="en-GB" sz="1400" dirty="0">
                        <a:latin typeface="Trebuchet MS" panose="020B0603020202020204" pitchFamily="34" charset="0"/>
                      </a:endParaRPr>
                    </a:p>
                  </a:txBody>
                  <a:tcPr vert="vert270" anchor="ctr">
                    <a:lnR w="12700" cap="flat" cmpd="sng" algn="ctr">
                      <a:solidFill>
                        <a:schemeClr val="tx1"/>
                      </a:solidFill>
                      <a:prstDash val="solid"/>
                      <a:round/>
                      <a:headEnd type="none" w="med" len="med"/>
                      <a:tailEnd type="none" w="med" len="med"/>
                    </a:lnR>
                    <a:solidFill>
                      <a:srgbClr val="FF0000"/>
                    </a:solidFill>
                  </a:tcPr>
                </a:tc>
                <a:tc gridSpan="2">
                  <a:txBody>
                    <a:bodyPr/>
                    <a:lstStyle/>
                    <a:p>
                      <a:pPr marL="0" marR="0" lvl="0" indent="0" algn="l" defTabSz="960120" rtl="0" eaLnBrk="1" fontAlgn="auto" latinLnBrk="0" hangingPunct="1">
                        <a:lnSpc>
                          <a:spcPct val="100000"/>
                        </a:lnSpc>
                        <a:spcBef>
                          <a:spcPts val="0"/>
                        </a:spcBef>
                        <a:spcAft>
                          <a:spcPts val="0"/>
                        </a:spcAft>
                        <a:buClrTx/>
                        <a:buSzTx/>
                        <a:buFontTx/>
                        <a:buNone/>
                        <a:tabLst/>
                        <a:defRPr/>
                      </a:pPr>
                      <a:r>
                        <a:rPr lang="en-GB" sz="1200" dirty="0">
                          <a:latin typeface="Trebuchet MS" panose="020B0603020202020204" pitchFamily="34" charset="0"/>
                        </a:rPr>
                        <a:t>All of the practical tasks that students are filmed for as evidence are taught twice. The first time allows them to gain an understanding of what is happening and then later in the SOL we repeat</a:t>
                      </a:r>
                      <a:r>
                        <a:rPr lang="en-GB" sz="1200" baseline="0" dirty="0">
                          <a:latin typeface="Trebuchet MS" panose="020B0603020202020204" pitchFamily="34" charset="0"/>
                        </a:rPr>
                        <a:t> the exercises as they are marked</a:t>
                      </a:r>
                      <a:endParaRPr lang="en-GB" sz="1200" dirty="0">
                        <a:latin typeface="Trebuchet MS" panose="020B0603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GB" sz="1400" dirty="0">
                        <a:latin typeface="Trebuchet MS" panose="020B0603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165333930"/>
                  </a:ext>
                </a:extLst>
              </a:tr>
            </a:tbl>
          </a:graphicData>
        </a:graphic>
      </p:graphicFrame>
      <p:graphicFrame>
        <p:nvGraphicFramePr>
          <p:cNvPr id="13" name="Table 12"/>
          <p:cNvGraphicFramePr>
            <a:graphicFrameLocks noGrp="1"/>
          </p:cNvGraphicFramePr>
          <p:nvPr>
            <p:extLst>
              <p:ext uri="{D42A27DB-BD31-4B8C-83A1-F6EECF244321}">
                <p14:modId xmlns:p14="http://schemas.microsoft.com/office/powerpoint/2010/main" val="826323189"/>
              </p:ext>
            </p:extLst>
          </p:nvPr>
        </p:nvGraphicFramePr>
        <p:xfrm>
          <a:off x="691373" y="5902529"/>
          <a:ext cx="4472247" cy="4870095"/>
        </p:xfrm>
        <a:graphic>
          <a:graphicData uri="http://schemas.openxmlformats.org/drawingml/2006/table">
            <a:tbl>
              <a:tblPr firstRow="1" bandRow="1">
                <a:tableStyleId>{85BE263C-DBD7-4A20-BB59-AAB30ACAA65A}</a:tableStyleId>
              </a:tblPr>
              <a:tblGrid>
                <a:gridCol w="232324">
                  <a:extLst>
                    <a:ext uri="{9D8B030D-6E8A-4147-A177-3AD203B41FA5}">
                      <a16:colId xmlns:a16="http://schemas.microsoft.com/office/drawing/2014/main" val="4094860345"/>
                    </a:ext>
                  </a:extLst>
                </a:gridCol>
                <a:gridCol w="2127266">
                  <a:extLst>
                    <a:ext uri="{9D8B030D-6E8A-4147-A177-3AD203B41FA5}">
                      <a16:colId xmlns:a16="http://schemas.microsoft.com/office/drawing/2014/main" val="4047222901"/>
                    </a:ext>
                  </a:extLst>
                </a:gridCol>
                <a:gridCol w="2112657">
                  <a:extLst>
                    <a:ext uri="{9D8B030D-6E8A-4147-A177-3AD203B41FA5}">
                      <a16:colId xmlns:a16="http://schemas.microsoft.com/office/drawing/2014/main" val="494251420"/>
                    </a:ext>
                  </a:extLst>
                </a:gridCol>
              </a:tblGrid>
              <a:tr h="241571">
                <a:tc rowSpan="6">
                  <a:txBody>
                    <a:bodyPr/>
                    <a:lstStyle/>
                    <a:p>
                      <a:pPr algn="ctr"/>
                      <a:r>
                        <a:rPr lang="en-GB" sz="1200" dirty="0">
                          <a:latin typeface="Trebuchet MS" panose="020B0603020202020204" pitchFamily="34" charset="0"/>
                        </a:rPr>
                        <a:t>    Y11  Aims</a:t>
                      </a:r>
                    </a:p>
                  </a:txBody>
                  <a:tcPr vert="vert270" anchor="ctr">
                    <a:lnR w="12700" cap="flat" cmpd="sng" algn="ctr">
                      <a:solidFill>
                        <a:schemeClr val="tx1"/>
                      </a:solidFill>
                      <a:prstDash val="solid"/>
                      <a:round/>
                      <a:headEnd type="none" w="med" len="med"/>
                      <a:tailEnd type="none" w="med" len="med"/>
                    </a:lnR>
                    <a:solidFill>
                      <a:schemeClr val="tx1"/>
                    </a:solidFill>
                  </a:tcPr>
                </a:tc>
                <a:tc gridSpan="2">
                  <a:txBody>
                    <a:bodyPr/>
                    <a:lstStyle/>
                    <a:p>
                      <a:pPr marL="0" marR="0" indent="0" algn="l" defTabSz="960120" rtl="0" eaLnBrk="1" fontAlgn="auto" latinLnBrk="0" hangingPunct="1">
                        <a:lnSpc>
                          <a:spcPct val="100000"/>
                        </a:lnSpc>
                        <a:spcBef>
                          <a:spcPts val="0"/>
                        </a:spcBef>
                        <a:spcAft>
                          <a:spcPts val="0"/>
                        </a:spcAft>
                        <a:buClrTx/>
                        <a:buSzTx/>
                        <a:buFontTx/>
                        <a:buNone/>
                        <a:tabLst/>
                        <a:defRPr/>
                      </a:pPr>
                      <a:r>
                        <a:rPr lang="en-GB" sz="1200" dirty="0">
                          <a:latin typeface="Trebuchet MS" panose="020B0603020202020204" pitchFamily="34" charset="0"/>
                        </a:rPr>
                        <a:t>Broader concepts: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0000"/>
                    </a:solidFill>
                  </a:tcPr>
                </a:tc>
                <a:tc hMerge="1">
                  <a:txBody>
                    <a:bodyPr/>
                    <a:lstStyle/>
                    <a:p>
                      <a:endParaRPr lang="en-GB"/>
                    </a:p>
                  </a:txBody>
                  <a:tcPr/>
                </a:tc>
                <a:extLst>
                  <a:ext uri="{0D108BD9-81ED-4DB2-BD59-A6C34878D82A}">
                    <a16:rowId xmlns:a16="http://schemas.microsoft.com/office/drawing/2014/main" val="1836052511"/>
                  </a:ext>
                </a:extLst>
              </a:tr>
              <a:tr h="748872">
                <a:tc vMerge="1">
                  <a:txBody>
                    <a:bodyPr/>
                    <a:lstStyle/>
                    <a:p>
                      <a:pPr algn="ctr"/>
                      <a:endParaRPr lang="en-GB" sz="1400" dirty="0"/>
                    </a:p>
                  </a:txBody>
                  <a:tcPr vert="vert270"/>
                </a:tc>
                <a:tc gridSpan="2">
                  <a:txBody>
                    <a:bodyPr/>
                    <a:lstStyle/>
                    <a:p>
                      <a:pPr marL="171450" indent="-171450">
                        <a:buFont typeface="Arial" panose="020B0604020202020204" pitchFamily="34" charset="0"/>
                        <a:buChar char="•"/>
                      </a:pPr>
                      <a:r>
                        <a:rPr lang="en-GB" sz="1200" dirty="0">
                          <a:latin typeface="Trebuchet MS" panose="020B0603020202020204" pitchFamily="34" charset="0"/>
                        </a:rPr>
                        <a:t>Developing Skills and Techniques in the Performing Arts</a:t>
                      </a:r>
                    </a:p>
                    <a:p>
                      <a:pPr marL="171450" indent="-171450">
                        <a:buFont typeface="Arial" panose="020B0604020202020204" pitchFamily="34" charset="0"/>
                        <a:buChar char="•"/>
                      </a:pPr>
                      <a:r>
                        <a:rPr lang="en-GB" sz="1200" dirty="0">
                          <a:latin typeface="Trebuchet MS" panose="020B0603020202020204" pitchFamily="34" charset="0"/>
                        </a:rPr>
                        <a:t>Responding to a Brief</a:t>
                      </a:r>
                    </a:p>
                    <a:p>
                      <a:endParaRPr lang="en-GB" sz="1200" dirty="0">
                        <a:latin typeface="Trebuchet MS" panose="020B0603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GB" dirty="0"/>
                    </a:p>
                  </a:txBody>
                  <a:tcPr/>
                </a:tc>
                <a:extLst>
                  <a:ext uri="{0D108BD9-81ED-4DB2-BD59-A6C34878D82A}">
                    <a16:rowId xmlns:a16="http://schemas.microsoft.com/office/drawing/2014/main" val="2164005191"/>
                  </a:ext>
                </a:extLst>
              </a:tr>
              <a:tr h="241571">
                <a:tc vMerge="1">
                  <a:txBody>
                    <a:bodyPr/>
                    <a:lstStyle/>
                    <a:p>
                      <a:endParaRPr lang="en-GB" dirty="0"/>
                    </a:p>
                  </a:txBody>
                  <a:tcPr/>
                </a:tc>
                <a:tc>
                  <a:txBody>
                    <a:bodyPr/>
                    <a:lstStyle/>
                    <a:p>
                      <a:r>
                        <a:rPr lang="en-GB" sz="1200" dirty="0">
                          <a:latin typeface="Trebuchet MS" panose="020B0603020202020204" pitchFamily="34" charset="0"/>
                        </a:rPr>
                        <a:t>Skills: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GB" sz="1200" dirty="0">
                          <a:latin typeface="Trebuchet MS" panose="020B0603020202020204" pitchFamily="34" charset="0"/>
                        </a:rPr>
                        <a:t>Knowledge: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75051345"/>
                  </a:ext>
                </a:extLst>
              </a:tr>
              <a:tr h="748872">
                <a:tc vMerge="1">
                  <a:txBody>
                    <a:bodyPr/>
                    <a:lstStyle/>
                    <a:p>
                      <a:endParaRPr lang="en-GB" dirty="0"/>
                    </a:p>
                  </a:txBody>
                  <a:tcPr/>
                </a:tc>
                <a:tc>
                  <a:txBody>
                    <a:bodyPr/>
                    <a:lstStyle/>
                    <a:p>
                      <a:pPr marL="171450" indent="-171450">
                        <a:buFont typeface="Arial" panose="020B0604020202020204" pitchFamily="34" charset="0"/>
                        <a:buChar char="•"/>
                      </a:pPr>
                      <a:r>
                        <a:rPr lang="en-GB" sz="1200" dirty="0">
                          <a:latin typeface="Trebuchet MS" panose="020B0603020202020204" pitchFamily="34" charset="0"/>
                        </a:rPr>
                        <a:t>Apply stylistic qualities and</a:t>
                      </a:r>
                      <a:r>
                        <a:rPr lang="en-GB" sz="1200" baseline="0" dirty="0">
                          <a:latin typeface="Trebuchet MS" panose="020B0603020202020204" pitchFamily="34" charset="0"/>
                        </a:rPr>
                        <a:t> interpretive skills </a:t>
                      </a:r>
                    </a:p>
                    <a:p>
                      <a:pPr marL="171450" indent="-171450">
                        <a:buFont typeface="Arial" panose="020B0604020202020204" pitchFamily="34" charset="0"/>
                        <a:buChar char="•"/>
                      </a:pPr>
                      <a:r>
                        <a:rPr lang="en-GB" sz="1200" baseline="0" dirty="0">
                          <a:latin typeface="Trebuchet MS" panose="020B0603020202020204" pitchFamily="34" charset="0"/>
                        </a:rPr>
                        <a:t>Communicating the intention of the piece </a:t>
                      </a:r>
                    </a:p>
                    <a:p>
                      <a:pPr marL="171450" indent="-171450">
                        <a:buFont typeface="Arial" panose="020B0604020202020204" pitchFamily="34" charset="0"/>
                        <a:buChar char="•"/>
                      </a:pPr>
                      <a:r>
                        <a:rPr lang="en-GB" sz="1200" baseline="0" dirty="0">
                          <a:latin typeface="Trebuchet MS" panose="020B0603020202020204" pitchFamily="34" charset="0"/>
                        </a:rPr>
                        <a:t>Applying skills and techniques to performance </a:t>
                      </a:r>
                      <a:endParaRPr lang="en-GB" sz="1200" dirty="0">
                        <a:latin typeface="Trebuchet MS" panose="020B0603020202020204" pitchFamily="34" charset="0"/>
                      </a:endParaRPr>
                    </a:p>
                    <a:p>
                      <a:endParaRPr lang="en-GB" sz="1200" dirty="0">
                        <a:latin typeface="Trebuchet MS" panose="020B0603020202020204" pitchFamily="34" charset="0"/>
                      </a:endParaRPr>
                    </a:p>
                    <a:p>
                      <a:endParaRPr lang="en-GB" sz="1200" dirty="0">
                        <a:latin typeface="Trebuchet MS" panose="020B0603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171450" indent="-171450">
                        <a:buFont typeface="Arial" panose="020B0604020202020204" pitchFamily="34" charset="0"/>
                        <a:buChar char="•"/>
                      </a:pPr>
                      <a:r>
                        <a:rPr lang="en-GB" sz="1200" dirty="0">
                          <a:latin typeface="Trebuchet MS" panose="020B0603020202020204" pitchFamily="34" charset="0"/>
                        </a:rPr>
                        <a:t>Different styles in Drama (Naturalism,</a:t>
                      </a:r>
                      <a:r>
                        <a:rPr lang="en-GB" sz="1200" baseline="0" dirty="0">
                          <a:latin typeface="Trebuchet MS" panose="020B0603020202020204" pitchFamily="34" charset="0"/>
                        </a:rPr>
                        <a:t> Epic Theatre, surrealism)</a:t>
                      </a:r>
                    </a:p>
                    <a:p>
                      <a:pPr marL="171450" indent="-171450">
                        <a:buFont typeface="Arial" panose="020B0604020202020204" pitchFamily="34" charset="0"/>
                        <a:buChar char="•"/>
                      </a:pPr>
                      <a:r>
                        <a:rPr lang="en-GB" sz="1200" baseline="0" dirty="0">
                          <a:latin typeface="Trebuchet MS" panose="020B0603020202020204" pitchFamily="34" charset="0"/>
                        </a:rPr>
                        <a:t>Devising from a stimulus to create thought provoking Drama that is well researched</a:t>
                      </a:r>
                    </a:p>
                    <a:p>
                      <a:pPr marL="171450" indent="-171450">
                        <a:buFont typeface="Arial" panose="020B0604020202020204" pitchFamily="34" charset="0"/>
                        <a:buChar char="•"/>
                      </a:pPr>
                      <a:r>
                        <a:rPr lang="en-GB" sz="1200" baseline="0" dirty="0">
                          <a:latin typeface="Trebuchet MS" panose="020B0603020202020204" pitchFamily="34" charset="0"/>
                        </a:rPr>
                        <a:t>Interpreting challenging characters </a:t>
                      </a:r>
                      <a:endParaRPr lang="en-GB" sz="1200" dirty="0">
                        <a:latin typeface="Trebuchet MS" panose="020B0603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075265164"/>
                  </a:ext>
                </a:extLst>
              </a:tr>
              <a:tr h="241571">
                <a:tc vMerge="1">
                  <a:txBody>
                    <a:bodyPr/>
                    <a:lstStyle/>
                    <a:p>
                      <a:pPr algn="ctr"/>
                      <a:endParaRPr lang="en-GB" sz="1400" dirty="0">
                        <a:latin typeface="Trebuchet MS" panose="020B0603020202020204" pitchFamily="34" charset="0"/>
                      </a:endParaRPr>
                    </a:p>
                  </a:txBody>
                  <a:tcPr vert="vert270" anchor="ctr">
                    <a:lnR w="12700" cap="flat" cmpd="sng" algn="ctr">
                      <a:solidFill>
                        <a:schemeClr val="tx1"/>
                      </a:solidFill>
                      <a:prstDash val="solid"/>
                      <a:round/>
                      <a:headEnd type="none" w="med" len="med"/>
                      <a:tailEnd type="none" w="med" len="med"/>
                    </a:lnR>
                    <a:solidFill>
                      <a:srgbClr val="FF0000"/>
                    </a:solidFill>
                  </a:tcPr>
                </a:tc>
                <a:tc gridSpan="2">
                  <a:txBody>
                    <a:bodyPr/>
                    <a:lstStyle/>
                    <a:p>
                      <a:r>
                        <a:rPr lang="en-GB" sz="1200" dirty="0">
                          <a:latin typeface="Trebuchet MS" panose="020B0603020202020204" pitchFamily="34" charset="0"/>
                        </a:rPr>
                        <a:t>Recall:</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GB" sz="1400" dirty="0">
                        <a:latin typeface="Trebuchet MS" panose="020B0603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06635409"/>
                  </a:ext>
                </a:extLst>
              </a:tr>
              <a:tr h="1560903">
                <a:tc vMerge="1">
                  <a:txBody>
                    <a:bodyPr/>
                    <a:lstStyle/>
                    <a:p>
                      <a:pPr algn="ctr"/>
                      <a:endParaRPr lang="en-GB" sz="1400" dirty="0">
                        <a:latin typeface="Trebuchet MS" panose="020B0603020202020204" pitchFamily="34" charset="0"/>
                      </a:endParaRPr>
                    </a:p>
                  </a:txBody>
                  <a:tcPr vert="vert270" anchor="ctr">
                    <a:lnR w="12700" cap="flat" cmpd="sng" algn="ctr">
                      <a:solidFill>
                        <a:schemeClr val="tx1"/>
                      </a:solidFill>
                      <a:prstDash val="solid"/>
                      <a:round/>
                      <a:headEnd type="none" w="med" len="med"/>
                      <a:tailEnd type="none" w="med" len="med"/>
                    </a:lnR>
                    <a:solidFill>
                      <a:srgbClr val="FF0000"/>
                    </a:solidFill>
                  </a:tcPr>
                </a:tc>
                <a:tc gridSpan="2">
                  <a:txBody>
                    <a:bodyPr/>
                    <a:lstStyle/>
                    <a:p>
                      <a:pPr marL="0" marR="0" lvl="0" indent="0" algn="l" defTabSz="960120" rtl="0" eaLnBrk="1" fontAlgn="auto" latinLnBrk="0" hangingPunct="1">
                        <a:lnSpc>
                          <a:spcPct val="100000"/>
                        </a:lnSpc>
                        <a:spcBef>
                          <a:spcPts val="0"/>
                        </a:spcBef>
                        <a:spcAft>
                          <a:spcPts val="0"/>
                        </a:spcAft>
                        <a:buClrTx/>
                        <a:buSzTx/>
                        <a:buFontTx/>
                        <a:buNone/>
                        <a:tabLst/>
                        <a:defRPr/>
                      </a:pPr>
                      <a:r>
                        <a:rPr lang="en-GB" sz="1200" dirty="0">
                          <a:latin typeface="Trebuchet MS" panose="020B0603020202020204" pitchFamily="34" charset="0"/>
                        </a:rPr>
                        <a:t>Component Two requires students to draw upon what they have gained from Component One and apply</a:t>
                      </a:r>
                      <a:r>
                        <a:rPr lang="en-GB" sz="1200" baseline="0" dirty="0">
                          <a:latin typeface="Trebuchet MS" panose="020B0603020202020204" pitchFamily="34" charset="0"/>
                        </a:rPr>
                        <a:t> it to their work in Component Two</a:t>
                      </a:r>
                      <a:endParaRPr lang="en-GB" sz="1200" dirty="0">
                        <a:latin typeface="Trebuchet MS" panose="020B0603020202020204" pitchFamily="34" charset="0"/>
                      </a:endParaRPr>
                    </a:p>
                    <a:p>
                      <a:pPr marL="0" marR="0" lvl="0" indent="0" algn="l" defTabSz="960120" rtl="0" eaLnBrk="1" fontAlgn="auto" latinLnBrk="0" hangingPunct="1">
                        <a:lnSpc>
                          <a:spcPct val="100000"/>
                        </a:lnSpc>
                        <a:spcBef>
                          <a:spcPts val="0"/>
                        </a:spcBef>
                        <a:spcAft>
                          <a:spcPts val="0"/>
                        </a:spcAft>
                        <a:buClrTx/>
                        <a:buSzTx/>
                        <a:buFontTx/>
                        <a:buNone/>
                        <a:tabLst/>
                        <a:defRPr/>
                      </a:pPr>
                      <a:endParaRPr lang="en-GB" sz="1200" dirty="0">
                        <a:latin typeface="Trebuchet MS" panose="020B0603020202020204" pitchFamily="34" charset="0"/>
                      </a:endParaRPr>
                    </a:p>
                    <a:p>
                      <a:pPr marL="0" marR="0" lvl="0" indent="0" algn="l" defTabSz="960120" rtl="0" eaLnBrk="1" fontAlgn="auto" latinLnBrk="0" hangingPunct="1">
                        <a:lnSpc>
                          <a:spcPct val="100000"/>
                        </a:lnSpc>
                        <a:spcBef>
                          <a:spcPts val="0"/>
                        </a:spcBef>
                        <a:spcAft>
                          <a:spcPts val="0"/>
                        </a:spcAft>
                        <a:buClrTx/>
                        <a:buSzTx/>
                        <a:buFontTx/>
                        <a:buNone/>
                        <a:tabLst/>
                        <a:defRPr/>
                      </a:pPr>
                      <a:endParaRPr lang="en-GB" sz="1200" dirty="0">
                        <a:latin typeface="Trebuchet MS" panose="020B0603020202020204" pitchFamily="34" charset="0"/>
                      </a:endParaRPr>
                    </a:p>
                    <a:p>
                      <a:endParaRPr lang="en-GB" sz="1200" dirty="0">
                        <a:latin typeface="Trebuchet MS" panose="020B0603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GB" sz="1400" dirty="0">
                        <a:latin typeface="Trebuchet MS" panose="020B0603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165333930"/>
                  </a:ext>
                </a:extLst>
              </a:tr>
            </a:tbl>
          </a:graphicData>
        </a:graphic>
      </p:graphicFrame>
    </p:spTree>
    <p:extLst>
      <p:ext uri="{BB962C8B-B14F-4D97-AF65-F5344CB8AC3E}">
        <p14:creationId xmlns:p14="http://schemas.microsoft.com/office/powerpoint/2010/main" val="645746498"/>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1422</TotalTime>
  <Words>821</Words>
  <Application>Microsoft Office PowerPoint</Application>
  <PresentationFormat>A3 Paper (297x420 mm)</PresentationFormat>
  <Paragraphs>103</Paragraphs>
  <Slides>2</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vt:i4>
      </vt:variant>
    </vt:vector>
  </HeadingPairs>
  <TitlesOfParts>
    <vt:vector size="8" baseType="lpstr">
      <vt:lpstr>Arial</vt:lpstr>
      <vt:lpstr>Calibri</vt:lpstr>
      <vt:lpstr>Calibri Light</vt:lpstr>
      <vt:lpstr>Tahoma</vt:lpstr>
      <vt:lpstr>Trebuchet MS</vt:lpstr>
      <vt:lpstr>Office Theme</vt:lpstr>
      <vt:lpstr>PowerPoint Presentation</vt:lpstr>
      <vt:lpstr>PowerPoint Presentation</vt:lpstr>
    </vt:vector>
  </TitlesOfParts>
  <Company>High Storrs School</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Vickers, D (High Storrs Staff)</dc:creator>
  <cp:lastModifiedBy>B Smithard (Ecclesfield Staff)</cp:lastModifiedBy>
  <cp:revision>32</cp:revision>
  <cp:lastPrinted>2022-06-07T07:17:39Z</cp:lastPrinted>
  <dcterms:created xsi:type="dcterms:W3CDTF">2019-03-28T07:31:42Z</dcterms:created>
  <dcterms:modified xsi:type="dcterms:W3CDTF">2026-08-12T11:28:03Z</dcterms:modified>
</cp:coreProperties>
</file>