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1258BD-A90C-451E-ADCB-4929D82860DC}" v="3" dt="2023-03-22T11:15:01.548"/>
    <p1510:client id="{35FBD70B-AEA9-8391-5617-2AF55A4F25A1}" v="192" dt="2023-03-30T10:38:04.2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6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 Tasker" userId="64a901a0-9c14-44f1-ba74-d6532d1d5a4e" providerId="ADAL" clId="{2F1258BD-A90C-451E-ADCB-4929D82860DC}"/>
    <pc:docChg chg="undo custSel addSld delSld modSld">
      <pc:chgData name="R Tasker" userId="64a901a0-9c14-44f1-ba74-d6532d1d5a4e" providerId="ADAL" clId="{2F1258BD-A90C-451E-ADCB-4929D82860DC}" dt="2023-03-22T11:15:05.645" v="389" actId="1076"/>
      <pc:docMkLst>
        <pc:docMk/>
      </pc:docMkLst>
      <pc:sldChg chg="addSp modSp mod">
        <pc:chgData name="R Tasker" userId="64a901a0-9c14-44f1-ba74-d6532d1d5a4e" providerId="ADAL" clId="{2F1258BD-A90C-451E-ADCB-4929D82860DC}" dt="2023-02-28T17:59:11.779" v="234" actId="20577"/>
        <pc:sldMkLst>
          <pc:docMk/>
          <pc:sldMk cId="334928693" sldId="256"/>
        </pc:sldMkLst>
        <pc:spChg chg="add mod">
          <ac:chgData name="R Tasker" userId="64a901a0-9c14-44f1-ba74-d6532d1d5a4e" providerId="ADAL" clId="{2F1258BD-A90C-451E-ADCB-4929D82860DC}" dt="2023-02-28T17:59:11.779" v="234" actId="20577"/>
          <ac:spMkLst>
            <pc:docMk/>
            <pc:sldMk cId="334928693" sldId="256"/>
            <ac:spMk id="2" creationId="{3101CB2B-41C7-65FF-99EB-C3EA1EE9C467}"/>
          </ac:spMkLst>
        </pc:spChg>
        <pc:spChg chg="mod">
          <ac:chgData name="R Tasker" userId="64a901a0-9c14-44f1-ba74-d6532d1d5a4e" providerId="ADAL" clId="{2F1258BD-A90C-451E-ADCB-4929D82860DC}" dt="2023-02-28T17:58:36.594" v="204" actId="114"/>
          <ac:spMkLst>
            <pc:docMk/>
            <pc:sldMk cId="334928693" sldId="256"/>
            <ac:spMk id="16" creationId="{00000000-0000-0000-0000-000000000000}"/>
          </ac:spMkLst>
        </pc:spChg>
        <pc:spChg chg="mod">
          <ac:chgData name="R Tasker" userId="64a901a0-9c14-44f1-ba74-d6532d1d5a4e" providerId="ADAL" clId="{2F1258BD-A90C-451E-ADCB-4929D82860DC}" dt="2023-02-28T17:54:47.466" v="18" actId="1076"/>
          <ac:spMkLst>
            <pc:docMk/>
            <pc:sldMk cId="334928693" sldId="256"/>
            <ac:spMk id="17" creationId="{00000000-0000-0000-0000-000000000000}"/>
          </ac:spMkLst>
        </pc:spChg>
        <pc:spChg chg="mod">
          <ac:chgData name="R Tasker" userId="64a901a0-9c14-44f1-ba74-d6532d1d5a4e" providerId="ADAL" clId="{2F1258BD-A90C-451E-ADCB-4929D82860DC}" dt="2023-02-28T17:54:43.679" v="17" actId="1076"/>
          <ac:spMkLst>
            <pc:docMk/>
            <pc:sldMk cId="334928693" sldId="256"/>
            <ac:spMk id="22" creationId="{00000000-0000-0000-0000-000000000000}"/>
          </ac:spMkLst>
        </pc:spChg>
        <pc:spChg chg="mod">
          <ac:chgData name="R Tasker" userId="64a901a0-9c14-44f1-ba74-d6532d1d5a4e" providerId="ADAL" clId="{2F1258BD-A90C-451E-ADCB-4929D82860DC}" dt="2023-02-28T17:58:18.550" v="203" actId="114"/>
          <ac:spMkLst>
            <pc:docMk/>
            <pc:sldMk cId="334928693" sldId="256"/>
            <ac:spMk id="25" creationId="{00000000-0000-0000-0000-000000000000}"/>
          </ac:spMkLst>
        </pc:spChg>
        <pc:cxnChg chg="mod">
          <ac:chgData name="R Tasker" userId="64a901a0-9c14-44f1-ba74-d6532d1d5a4e" providerId="ADAL" clId="{2F1258BD-A90C-451E-ADCB-4929D82860DC}" dt="2023-02-28T17:53:34.866" v="2" actId="1076"/>
          <ac:cxnSpMkLst>
            <pc:docMk/>
            <pc:sldMk cId="334928693" sldId="256"/>
            <ac:cxnSpMk id="32" creationId="{00000000-0000-0000-0000-000000000000}"/>
          </ac:cxnSpMkLst>
        </pc:cxnChg>
      </pc:sldChg>
      <pc:sldChg chg="del">
        <pc:chgData name="R Tasker" userId="64a901a0-9c14-44f1-ba74-d6532d1d5a4e" providerId="ADAL" clId="{2F1258BD-A90C-451E-ADCB-4929D82860DC}" dt="2023-02-28T17:58:46.546" v="205" actId="47"/>
        <pc:sldMkLst>
          <pc:docMk/>
          <pc:sldMk cId="840854467" sldId="257"/>
        </pc:sldMkLst>
      </pc:sldChg>
      <pc:sldChg chg="addSp delSp modSp add mod">
        <pc:chgData name="R Tasker" userId="64a901a0-9c14-44f1-ba74-d6532d1d5a4e" providerId="ADAL" clId="{2F1258BD-A90C-451E-ADCB-4929D82860DC}" dt="2023-03-22T11:15:05.645" v="389" actId="1076"/>
        <pc:sldMkLst>
          <pc:docMk/>
          <pc:sldMk cId="1987720419" sldId="257"/>
        </pc:sldMkLst>
        <pc:spChg chg="mod">
          <ac:chgData name="R Tasker" userId="64a901a0-9c14-44f1-ba74-d6532d1d5a4e" providerId="ADAL" clId="{2F1258BD-A90C-451E-ADCB-4929D82860DC}" dt="2023-02-28T18:02:47.451" v="342" actId="404"/>
          <ac:spMkLst>
            <pc:docMk/>
            <pc:sldMk cId="1987720419" sldId="257"/>
            <ac:spMk id="2" creationId="{3101CB2B-41C7-65FF-99EB-C3EA1EE9C467}"/>
          </ac:spMkLst>
        </pc:spChg>
        <pc:spChg chg="add mod">
          <ac:chgData name="R Tasker" userId="64a901a0-9c14-44f1-ba74-d6532d1d5a4e" providerId="ADAL" clId="{2F1258BD-A90C-451E-ADCB-4929D82860DC}" dt="2023-03-22T11:14:40.667" v="386" actId="1076"/>
          <ac:spMkLst>
            <pc:docMk/>
            <pc:sldMk cId="1987720419" sldId="257"/>
            <ac:spMk id="3" creationId="{07F2309B-2324-3ECF-A225-A6E098AABB27}"/>
          </ac:spMkLst>
        </pc:spChg>
        <pc:spChg chg="mod">
          <ac:chgData name="R Tasker" userId="64a901a0-9c14-44f1-ba74-d6532d1d5a4e" providerId="ADAL" clId="{2F1258BD-A90C-451E-ADCB-4929D82860DC}" dt="2023-02-28T17:59:03.099" v="232" actId="20577"/>
          <ac:spMkLst>
            <pc:docMk/>
            <pc:sldMk cId="1987720419" sldId="257"/>
            <ac:spMk id="15" creationId="{00000000-0000-0000-0000-000000000000}"/>
          </ac:spMkLst>
        </pc:spChg>
        <pc:spChg chg="mod">
          <ac:chgData name="R Tasker" userId="64a901a0-9c14-44f1-ba74-d6532d1d5a4e" providerId="ADAL" clId="{2F1258BD-A90C-451E-ADCB-4929D82860DC}" dt="2023-02-28T18:01:50.149" v="313" actId="20577"/>
          <ac:spMkLst>
            <pc:docMk/>
            <pc:sldMk cId="1987720419" sldId="257"/>
            <ac:spMk id="16" creationId="{00000000-0000-0000-0000-000000000000}"/>
          </ac:spMkLst>
        </pc:spChg>
        <pc:spChg chg="mod">
          <ac:chgData name="R Tasker" userId="64a901a0-9c14-44f1-ba74-d6532d1d5a4e" providerId="ADAL" clId="{2F1258BD-A90C-451E-ADCB-4929D82860DC}" dt="2023-02-28T18:02:41.971" v="340" actId="404"/>
          <ac:spMkLst>
            <pc:docMk/>
            <pc:sldMk cId="1987720419" sldId="257"/>
            <ac:spMk id="17" creationId="{00000000-0000-0000-0000-000000000000}"/>
          </ac:spMkLst>
        </pc:spChg>
        <pc:spChg chg="mod">
          <ac:chgData name="R Tasker" userId="64a901a0-9c14-44f1-ba74-d6532d1d5a4e" providerId="ADAL" clId="{2F1258BD-A90C-451E-ADCB-4929D82860DC}" dt="2023-02-28T18:02:55.131" v="345" actId="404"/>
          <ac:spMkLst>
            <pc:docMk/>
            <pc:sldMk cId="1987720419" sldId="257"/>
            <ac:spMk id="21" creationId="{00000000-0000-0000-0000-000000000000}"/>
          </ac:spMkLst>
        </pc:spChg>
        <pc:spChg chg="mod">
          <ac:chgData name="R Tasker" userId="64a901a0-9c14-44f1-ba74-d6532d1d5a4e" providerId="ADAL" clId="{2F1258BD-A90C-451E-ADCB-4929D82860DC}" dt="2023-02-28T18:02:08.397" v="325" actId="20577"/>
          <ac:spMkLst>
            <pc:docMk/>
            <pc:sldMk cId="1987720419" sldId="257"/>
            <ac:spMk id="22" creationId="{00000000-0000-0000-0000-000000000000}"/>
          </ac:spMkLst>
        </pc:spChg>
        <pc:spChg chg="mod">
          <ac:chgData name="R Tasker" userId="64a901a0-9c14-44f1-ba74-d6532d1d5a4e" providerId="ADAL" clId="{2F1258BD-A90C-451E-ADCB-4929D82860DC}" dt="2023-02-28T18:02:50.521" v="343" actId="404"/>
          <ac:spMkLst>
            <pc:docMk/>
            <pc:sldMk cId="1987720419" sldId="257"/>
            <ac:spMk id="24" creationId="{00000000-0000-0000-0000-000000000000}"/>
          </ac:spMkLst>
        </pc:spChg>
        <pc:spChg chg="mod">
          <ac:chgData name="R Tasker" userId="64a901a0-9c14-44f1-ba74-d6532d1d5a4e" providerId="ADAL" clId="{2F1258BD-A90C-451E-ADCB-4929D82860DC}" dt="2023-02-28T18:01:20.895" v="289" actId="404"/>
          <ac:spMkLst>
            <pc:docMk/>
            <pc:sldMk cId="1987720419" sldId="257"/>
            <ac:spMk id="25" creationId="{00000000-0000-0000-0000-000000000000}"/>
          </ac:spMkLst>
        </pc:spChg>
        <pc:spChg chg="mod">
          <ac:chgData name="R Tasker" userId="64a901a0-9c14-44f1-ba74-d6532d1d5a4e" providerId="ADAL" clId="{2F1258BD-A90C-451E-ADCB-4929D82860DC}" dt="2023-03-22T11:14:46.624" v="387" actId="1076"/>
          <ac:spMkLst>
            <pc:docMk/>
            <pc:sldMk cId="1987720419" sldId="257"/>
            <ac:spMk id="34" creationId="{00000000-0000-0000-0000-000000000000}"/>
          </ac:spMkLst>
        </pc:spChg>
        <pc:graphicFrameChg chg="mod modGraphic">
          <ac:chgData name="R Tasker" userId="64a901a0-9c14-44f1-ba74-d6532d1d5a4e" providerId="ADAL" clId="{2F1258BD-A90C-451E-ADCB-4929D82860DC}" dt="2023-03-22T11:14:36.665" v="385" actId="20577"/>
          <ac:graphicFrameMkLst>
            <pc:docMk/>
            <pc:sldMk cId="1987720419" sldId="257"/>
            <ac:graphicFrameMk id="8" creationId="{00000000-0000-0000-0000-000000000000}"/>
          </ac:graphicFrameMkLst>
        </pc:graphicFrameChg>
        <pc:picChg chg="del">
          <ac:chgData name="R Tasker" userId="64a901a0-9c14-44f1-ba74-d6532d1d5a4e" providerId="ADAL" clId="{2F1258BD-A90C-451E-ADCB-4929D82860DC}" dt="2023-02-28T18:05:25.574" v="357" actId="478"/>
          <ac:picMkLst>
            <pc:docMk/>
            <pc:sldMk cId="1987720419" sldId="257"/>
            <ac:picMk id="4" creationId="{00000000-0000-0000-0000-000000000000}"/>
          </ac:picMkLst>
        </pc:picChg>
        <pc:picChg chg="add mod">
          <ac:chgData name="R Tasker" userId="64a901a0-9c14-44f1-ba74-d6532d1d5a4e" providerId="ADAL" clId="{2F1258BD-A90C-451E-ADCB-4929D82860DC}" dt="2023-03-22T11:15:05.645" v="389" actId="1076"/>
          <ac:picMkLst>
            <pc:docMk/>
            <pc:sldMk cId="1987720419" sldId="257"/>
            <ac:picMk id="4" creationId="{23A6E2AF-FAEE-B13A-AE5C-5DAB9F8CD7C9}"/>
          </ac:picMkLst>
        </pc:picChg>
      </pc:sldChg>
      <pc:sldChg chg="modSp add del mod">
        <pc:chgData name="R Tasker" userId="64a901a0-9c14-44f1-ba74-d6532d1d5a4e" providerId="ADAL" clId="{2F1258BD-A90C-451E-ADCB-4929D82860DC}" dt="2023-02-28T18:05:05.419" v="356" actId="47"/>
        <pc:sldMkLst>
          <pc:docMk/>
          <pc:sldMk cId="2745559090" sldId="258"/>
        </pc:sldMkLst>
        <pc:spChg chg="mod">
          <ac:chgData name="R Tasker" userId="64a901a0-9c14-44f1-ba74-d6532d1d5a4e" providerId="ADAL" clId="{2F1258BD-A90C-451E-ADCB-4929D82860DC}" dt="2023-02-28T18:03:45.945" v="348" actId="207"/>
          <ac:spMkLst>
            <pc:docMk/>
            <pc:sldMk cId="2745559090" sldId="258"/>
            <ac:spMk id="12" creationId="{00000000-0000-0000-0000-000000000000}"/>
          </ac:spMkLst>
        </pc:spChg>
        <pc:spChg chg="mod">
          <ac:chgData name="R Tasker" userId="64a901a0-9c14-44f1-ba74-d6532d1d5a4e" providerId="ADAL" clId="{2F1258BD-A90C-451E-ADCB-4929D82860DC}" dt="2023-02-28T18:03:43.417" v="347" actId="207"/>
          <ac:spMkLst>
            <pc:docMk/>
            <pc:sldMk cId="2745559090" sldId="258"/>
            <ac:spMk id="13" creationId="{00000000-0000-0000-0000-000000000000}"/>
          </ac:spMkLst>
        </pc:spChg>
        <pc:spChg chg="mod">
          <ac:chgData name="R Tasker" userId="64a901a0-9c14-44f1-ba74-d6532d1d5a4e" providerId="ADAL" clId="{2F1258BD-A90C-451E-ADCB-4929D82860DC}" dt="2023-02-28T18:04:12.206" v="350" actId="208"/>
          <ac:spMkLst>
            <pc:docMk/>
            <pc:sldMk cId="2745559090" sldId="258"/>
            <ac:spMk id="15" creationId="{00000000-0000-0000-0000-000000000000}"/>
          </ac:spMkLst>
        </pc:spChg>
        <pc:spChg chg="mod">
          <ac:chgData name="R Tasker" userId="64a901a0-9c14-44f1-ba74-d6532d1d5a4e" providerId="ADAL" clId="{2F1258BD-A90C-451E-ADCB-4929D82860DC}" dt="2023-02-28T18:04:42.886" v="354" actId="207"/>
          <ac:spMkLst>
            <pc:docMk/>
            <pc:sldMk cId="2745559090" sldId="258"/>
            <ac:spMk id="16" creationId="{00000000-0000-0000-0000-000000000000}"/>
          </ac:spMkLst>
        </pc:spChg>
        <pc:spChg chg="mod">
          <ac:chgData name="R Tasker" userId="64a901a0-9c14-44f1-ba74-d6532d1d5a4e" providerId="ADAL" clId="{2F1258BD-A90C-451E-ADCB-4929D82860DC}" dt="2023-02-28T18:04:31.593" v="352" actId="207"/>
          <ac:spMkLst>
            <pc:docMk/>
            <pc:sldMk cId="2745559090" sldId="258"/>
            <ac:spMk id="21" creationId="{00000000-0000-0000-0000-000000000000}"/>
          </ac:spMkLst>
        </pc:spChg>
        <pc:spChg chg="mod">
          <ac:chgData name="R Tasker" userId="64a901a0-9c14-44f1-ba74-d6532d1d5a4e" providerId="ADAL" clId="{2F1258BD-A90C-451E-ADCB-4929D82860DC}" dt="2023-02-28T18:04:52.427" v="355" actId="207"/>
          <ac:spMkLst>
            <pc:docMk/>
            <pc:sldMk cId="2745559090" sldId="258"/>
            <ac:spMk id="22" creationId="{00000000-0000-0000-0000-000000000000}"/>
          </ac:spMkLst>
        </pc:spChg>
        <pc:spChg chg="mod">
          <ac:chgData name="R Tasker" userId="64a901a0-9c14-44f1-ba74-d6532d1d5a4e" providerId="ADAL" clId="{2F1258BD-A90C-451E-ADCB-4929D82860DC}" dt="2023-02-28T18:04:26.232" v="351" actId="207"/>
          <ac:spMkLst>
            <pc:docMk/>
            <pc:sldMk cId="2745559090" sldId="258"/>
            <ac:spMk id="24" creationId="{00000000-0000-0000-0000-000000000000}"/>
          </ac:spMkLst>
        </pc:spChg>
      </pc:sldChg>
    </pc:docChg>
  </pc:docChgLst>
  <pc:docChgLst>
    <pc:chgData name="R Tasker" userId="S::rtasker@eccoschool.com::64a901a0-9c14-44f1-ba74-d6532d1d5a4e" providerId="AD" clId="Web-{35FBD70B-AEA9-8391-5617-2AF55A4F25A1}"/>
    <pc:docChg chg="modSld">
      <pc:chgData name="R Tasker" userId="S::rtasker@eccoschool.com::64a901a0-9c14-44f1-ba74-d6532d1d5a4e" providerId="AD" clId="Web-{35FBD70B-AEA9-8391-5617-2AF55A4F25A1}" dt="2023-03-30T10:38:03.808" v="95" actId="20577"/>
      <pc:docMkLst>
        <pc:docMk/>
      </pc:docMkLst>
      <pc:sldChg chg="modSp">
        <pc:chgData name="R Tasker" userId="S::rtasker@eccoschool.com::64a901a0-9c14-44f1-ba74-d6532d1d5a4e" providerId="AD" clId="Web-{35FBD70B-AEA9-8391-5617-2AF55A4F25A1}" dt="2023-03-30T10:37:34.089" v="68" actId="20577"/>
        <pc:sldMkLst>
          <pc:docMk/>
          <pc:sldMk cId="334928693" sldId="256"/>
        </pc:sldMkLst>
        <pc:spChg chg="mod">
          <ac:chgData name="R Tasker" userId="S::rtasker@eccoschool.com::64a901a0-9c14-44f1-ba74-d6532d1d5a4e" providerId="AD" clId="Web-{35FBD70B-AEA9-8391-5617-2AF55A4F25A1}" dt="2023-03-30T10:36:34.447" v="33" actId="20577"/>
          <ac:spMkLst>
            <pc:docMk/>
            <pc:sldMk cId="334928693" sldId="256"/>
            <ac:spMk id="2" creationId="{3101CB2B-41C7-65FF-99EB-C3EA1EE9C467}"/>
          </ac:spMkLst>
        </pc:spChg>
        <pc:spChg chg="mod">
          <ac:chgData name="R Tasker" userId="S::rtasker@eccoschool.com::64a901a0-9c14-44f1-ba74-d6532d1d5a4e" providerId="AD" clId="Web-{35FBD70B-AEA9-8391-5617-2AF55A4F25A1}" dt="2023-03-30T10:36:46.432" v="36" actId="20577"/>
          <ac:spMkLst>
            <pc:docMk/>
            <pc:sldMk cId="334928693" sldId="256"/>
            <ac:spMk id="16" creationId="{00000000-0000-0000-0000-000000000000}"/>
          </ac:spMkLst>
        </pc:spChg>
        <pc:spChg chg="mod">
          <ac:chgData name="R Tasker" userId="S::rtasker@eccoschool.com::64a901a0-9c14-44f1-ba74-d6532d1d5a4e" providerId="AD" clId="Web-{35FBD70B-AEA9-8391-5617-2AF55A4F25A1}" dt="2023-03-30T10:36:52.775" v="39" actId="20577"/>
          <ac:spMkLst>
            <pc:docMk/>
            <pc:sldMk cId="334928693" sldId="256"/>
            <ac:spMk id="17" creationId="{00000000-0000-0000-0000-000000000000}"/>
          </ac:spMkLst>
        </pc:spChg>
        <pc:spChg chg="mod">
          <ac:chgData name="R Tasker" userId="S::rtasker@eccoschool.com::64a901a0-9c14-44f1-ba74-d6532d1d5a4e" providerId="AD" clId="Web-{35FBD70B-AEA9-8391-5617-2AF55A4F25A1}" dt="2023-03-30T10:36:42.744" v="35" actId="20577"/>
          <ac:spMkLst>
            <pc:docMk/>
            <pc:sldMk cId="334928693" sldId="256"/>
            <ac:spMk id="21" creationId="{00000000-0000-0000-0000-000000000000}"/>
          </ac:spMkLst>
        </pc:spChg>
        <pc:spChg chg="mod">
          <ac:chgData name="R Tasker" userId="S::rtasker@eccoschool.com::64a901a0-9c14-44f1-ba74-d6532d1d5a4e" providerId="AD" clId="Web-{35FBD70B-AEA9-8391-5617-2AF55A4F25A1}" dt="2023-03-30T10:37:34.089" v="68" actId="20577"/>
          <ac:spMkLst>
            <pc:docMk/>
            <pc:sldMk cId="334928693" sldId="256"/>
            <ac:spMk id="22" creationId="{00000000-0000-0000-0000-000000000000}"/>
          </ac:spMkLst>
        </pc:spChg>
        <pc:spChg chg="mod">
          <ac:chgData name="R Tasker" userId="S::rtasker@eccoschool.com::64a901a0-9c14-44f1-ba74-d6532d1d5a4e" providerId="AD" clId="Web-{35FBD70B-AEA9-8391-5617-2AF55A4F25A1}" dt="2023-03-30T10:36:39.525" v="34" actId="20577"/>
          <ac:spMkLst>
            <pc:docMk/>
            <pc:sldMk cId="334928693" sldId="256"/>
            <ac:spMk id="24" creationId="{00000000-0000-0000-0000-000000000000}"/>
          </ac:spMkLst>
        </pc:spChg>
        <pc:spChg chg="mod">
          <ac:chgData name="R Tasker" userId="S::rtasker@eccoschool.com::64a901a0-9c14-44f1-ba74-d6532d1d5a4e" providerId="AD" clId="Web-{35FBD70B-AEA9-8391-5617-2AF55A4F25A1}" dt="2023-03-30T10:35:58.821" v="20" actId="20577"/>
          <ac:spMkLst>
            <pc:docMk/>
            <pc:sldMk cId="334928693" sldId="256"/>
            <ac:spMk id="25" creationId="{00000000-0000-0000-0000-000000000000}"/>
          </ac:spMkLst>
        </pc:spChg>
      </pc:sldChg>
      <pc:sldChg chg="modSp">
        <pc:chgData name="R Tasker" userId="S::rtasker@eccoschool.com::64a901a0-9c14-44f1-ba74-d6532d1d5a4e" providerId="AD" clId="Web-{35FBD70B-AEA9-8391-5617-2AF55A4F25A1}" dt="2023-03-30T10:38:03.808" v="95" actId="20577"/>
        <pc:sldMkLst>
          <pc:docMk/>
          <pc:sldMk cId="1987720419" sldId="257"/>
        </pc:sldMkLst>
        <pc:spChg chg="mod">
          <ac:chgData name="R Tasker" userId="S::rtasker@eccoschool.com::64a901a0-9c14-44f1-ba74-d6532d1d5a4e" providerId="AD" clId="Web-{35FBD70B-AEA9-8391-5617-2AF55A4F25A1}" dt="2023-03-30T10:38:03.808" v="95" actId="20577"/>
          <ac:spMkLst>
            <pc:docMk/>
            <pc:sldMk cId="1987720419" sldId="257"/>
            <ac:spMk id="22" creationId="{00000000-0000-0000-0000-000000000000}"/>
          </ac:spMkLst>
        </pc:spChg>
        <pc:spChg chg="mod">
          <ac:chgData name="R Tasker" userId="S::rtasker@eccoschool.com::64a901a0-9c14-44f1-ba74-d6532d1d5a4e" providerId="AD" clId="Web-{35FBD70B-AEA9-8391-5617-2AF55A4F25A1}" dt="2023-03-30T10:36:27.619" v="31" actId="20577"/>
          <ac:spMkLst>
            <pc:docMk/>
            <pc:sldMk cId="1987720419" sldId="257"/>
            <ac:spMk id="2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7D637-C9CC-4F05-A63D-FED652C9BF8B}" type="datetimeFigureOut">
              <a:rPr lang="en-GB" smtClean="0"/>
              <a:t>15/05/2023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7C6A-45A9-43AD-BA57-44F494ED6DF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9195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7D637-C9CC-4F05-A63D-FED652C9BF8B}" type="datetimeFigureOut">
              <a:rPr lang="en-GB" smtClean="0"/>
              <a:t>15/05/2023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7C6A-45A9-43AD-BA57-44F494ED6DF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8875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7D637-C9CC-4F05-A63D-FED652C9BF8B}" type="datetimeFigureOut">
              <a:rPr lang="en-GB" smtClean="0"/>
              <a:t>15/05/2023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7C6A-45A9-43AD-BA57-44F494ED6DF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2031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7D637-C9CC-4F05-A63D-FED652C9BF8B}" type="datetimeFigureOut">
              <a:rPr lang="en-GB" smtClean="0"/>
              <a:t>15/05/2023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7C6A-45A9-43AD-BA57-44F494ED6DF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5646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7D637-C9CC-4F05-A63D-FED652C9BF8B}" type="datetimeFigureOut">
              <a:rPr lang="en-GB" smtClean="0"/>
              <a:t>15/05/2023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7C6A-45A9-43AD-BA57-44F494ED6DF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2090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7D637-C9CC-4F05-A63D-FED652C9BF8B}" type="datetimeFigureOut">
              <a:rPr lang="en-GB" smtClean="0"/>
              <a:t>15/05/2023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7C6A-45A9-43AD-BA57-44F494ED6DF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3047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7D637-C9CC-4F05-A63D-FED652C9BF8B}" type="datetimeFigureOut">
              <a:rPr lang="en-GB" smtClean="0"/>
              <a:t>15/05/2023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7C6A-45A9-43AD-BA57-44F494ED6DF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1080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7D637-C9CC-4F05-A63D-FED652C9BF8B}" type="datetimeFigureOut">
              <a:rPr lang="en-GB" smtClean="0"/>
              <a:t>15/05/2023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7C6A-45A9-43AD-BA57-44F494ED6DF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8943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7D637-C9CC-4F05-A63D-FED652C9BF8B}" type="datetimeFigureOut">
              <a:rPr lang="en-GB" smtClean="0"/>
              <a:t>15/05/2023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7C6A-45A9-43AD-BA57-44F494ED6DF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6618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7D637-C9CC-4F05-A63D-FED652C9BF8B}" type="datetimeFigureOut">
              <a:rPr lang="en-GB" smtClean="0"/>
              <a:t>15/05/2023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7C6A-45A9-43AD-BA57-44F494ED6DF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1045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7D637-C9CC-4F05-A63D-FED652C9BF8B}" type="datetimeFigureOut">
              <a:rPr lang="en-GB" smtClean="0"/>
              <a:t>15/05/2023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A7C6A-45A9-43AD-BA57-44F494ED6DF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9152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7D637-C9CC-4F05-A63D-FED652C9BF8B}" type="datetimeFigureOut">
              <a:rPr lang="en-GB" smtClean="0"/>
              <a:t>15/05/2023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A7C6A-45A9-43AD-BA57-44F494ED6DF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7411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77"/>
          <a:stretch/>
        </p:blipFill>
        <p:spPr>
          <a:xfrm>
            <a:off x="4345631" y="8853747"/>
            <a:ext cx="1455821" cy="66653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 rot="21150562">
            <a:off x="2784220" y="-401108"/>
            <a:ext cx="4349247" cy="197482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-870283" y="-962525"/>
            <a:ext cx="4391526" cy="2574758"/>
          </a:xfrm>
          <a:prstGeom prst="rect">
            <a:avLst/>
          </a:prstGeom>
          <a:solidFill>
            <a:srgbClr val="FF0000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633148" y="147107"/>
            <a:ext cx="51826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DRAMA we </a:t>
            </a:r>
            <a:r>
              <a:rPr lang="en-US" sz="5400" dirty="0">
                <a:ln w="0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9809" y="5703554"/>
            <a:ext cx="2104933" cy="3108543"/>
          </a:xfrm>
          <a:prstGeom prst="rect">
            <a:avLst/>
          </a:prstGeom>
          <a:solidFill>
            <a:srgbClr val="FF00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S</a:t>
            </a:r>
            <a:r>
              <a:rPr lang="en-GB" sz="2800" dirty="0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upport </a:t>
            </a:r>
            <a:r>
              <a:rPr lang="en-GB" sz="2800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students to </a:t>
            </a:r>
            <a:r>
              <a:rPr lang="en-GB" sz="2800" b="1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know more </a:t>
            </a:r>
            <a:r>
              <a:rPr lang="en-GB" sz="2800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and </a:t>
            </a:r>
            <a:r>
              <a:rPr lang="en-GB" sz="2800" b="1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remember </a:t>
            </a:r>
            <a:r>
              <a:rPr lang="en-GB" sz="2800" b="1" dirty="0" smtClean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more.</a:t>
            </a:r>
            <a:endParaRPr lang="en-GB" sz="2800" dirty="0">
              <a:solidFill>
                <a:schemeClr val="bg1"/>
              </a:solidFill>
              <a:latin typeface="Tahoma"/>
              <a:ea typeface="Tahoma"/>
              <a:cs typeface="Tahoma"/>
            </a:endParaRPr>
          </a:p>
          <a:p>
            <a:pPr algn="ctr"/>
            <a:endParaRPr lang="en-GB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8766023"/>
            <a:ext cx="4345631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000" dirty="0">
                <a:latin typeface="Tahoma"/>
                <a:ea typeface="Tahoma"/>
                <a:cs typeface="Tahoma"/>
              </a:rPr>
              <a:t>E</a:t>
            </a:r>
            <a:r>
              <a:rPr lang="en-GB" sz="2000" dirty="0" smtClean="0">
                <a:latin typeface="Tahoma"/>
                <a:ea typeface="Tahoma"/>
                <a:cs typeface="Tahoma"/>
              </a:rPr>
              <a:t>ncourage </a:t>
            </a:r>
            <a:r>
              <a:rPr lang="en-GB" sz="2000" dirty="0">
                <a:latin typeface="Tahoma"/>
                <a:ea typeface="Tahoma"/>
                <a:cs typeface="Tahoma"/>
              </a:rPr>
              <a:t>students to </a:t>
            </a:r>
            <a:r>
              <a:rPr lang="en-GB" sz="2000" b="1" dirty="0">
                <a:latin typeface="Tahoma"/>
                <a:ea typeface="Tahoma"/>
                <a:cs typeface="Tahoma"/>
              </a:rPr>
              <a:t>collaborate</a:t>
            </a:r>
            <a:r>
              <a:rPr lang="en-GB" sz="2000" dirty="0">
                <a:latin typeface="Tahoma"/>
                <a:ea typeface="Tahoma"/>
                <a:cs typeface="Tahoma"/>
              </a:rPr>
              <a:t> and </a:t>
            </a:r>
            <a:r>
              <a:rPr lang="en-GB" sz="2000" b="1" dirty="0">
                <a:latin typeface="Tahoma"/>
                <a:ea typeface="Tahoma"/>
                <a:cs typeface="Tahoma"/>
              </a:rPr>
              <a:t>support each </a:t>
            </a:r>
            <a:r>
              <a:rPr lang="en-GB" sz="2000" b="1" dirty="0" smtClean="0">
                <a:latin typeface="Tahoma"/>
                <a:ea typeface="Tahoma"/>
                <a:cs typeface="Tahoma"/>
              </a:rPr>
              <a:t>other through practical exploration.</a:t>
            </a:r>
            <a:endParaRPr lang="en-GB" sz="2400" dirty="0">
              <a:latin typeface="Tahoma"/>
              <a:ea typeface="Tahoma"/>
              <a:cs typeface="Tahom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996" y="4021636"/>
            <a:ext cx="6573746" cy="1569660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solidFill>
              <a:schemeClr val="bg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GB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nspire</a:t>
            </a:r>
            <a:r>
              <a:rPr lang="en-GB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encourage and teach our students a passion for the arts whilst developing their confidence ready for the wider world. </a:t>
            </a:r>
            <a:endParaRPr lang="en-GB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7433" y="6877229"/>
            <a:ext cx="4313016" cy="1815882"/>
          </a:xfrm>
          <a:prstGeom prst="rect">
            <a:avLst/>
          </a:prstGeom>
          <a:solidFill>
            <a:srgbClr val="FF0000">
              <a:alpha val="16000"/>
            </a:srgbClr>
          </a:solidFill>
          <a:ln>
            <a:solidFill>
              <a:schemeClr val="bg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dirty="0">
                <a:latin typeface="Tahoma"/>
                <a:ea typeface="Tahoma"/>
                <a:cs typeface="Tahoma"/>
              </a:rPr>
              <a:t>C</a:t>
            </a:r>
            <a:r>
              <a:rPr lang="en-GB" sz="2800" dirty="0" smtClean="0">
                <a:latin typeface="Tahoma"/>
                <a:ea typeface="Tahoma"/>
                <a:cs typeface="Tahoma"/>
              </a:rPr>
              <a:t>reate </a:t>
            </a:r>
            <a:r>
              <a:rPr lang="en-GB" sz="2800" dirty="0">
                <a:latin typeface="Tahoma"/>
                <a:ea typeface="Tahoma"/>
                <a:cs typeface="Tahoma"/>
              </a:rPr>
              <a:t>powerful </a:t>
            </a:r>
            <a:r>
              <a:rPr lang="en-GB" sz="2800" dirty="0" smtClean="0">
                <a:latin typeface="Tahoma"/>
                <a:ea typeface="Tahoma"/>
                <a:cs typeface="Tahoma"/>
              </a:rPr>
              <a:t>learners through exploring themes and issues in todays world</a:t>
            </a:r>
            <a:endParaRPr lang="en-GB" sz="2800" dirty="0">
              <a:latin typeface="Tahoma"/>
              <a:ea typeface="Tahoma"/>
              <a:cs typeface="Tahoma"/>
            </a:endParaRPr>
          </a:p>
        </p:txBody>
      </p:sp>
      <p:sp>
        <p:nvSpPr>
          <p:cNvPr id="24" name="Flowchart: Manual Input 23"/>
          <p:cNvSpPr/>
          <p:nvPr/>
        </p:nvSpPr>
        <p:spPr>
          <a:xfrm>
            <a:off x="3836999" y="1752234"/>
            <a:ext cx="2827743" cy="1975394"/>
          </a:xfrm>
          <a:prstGeom prst="flowChartManualInput">
            <a:avLst/>
          </a:prstGeom>
          <a:solidFill>
            <a:srgbClr val="FF0000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U</a:t>
            </a:r>
            <a:r>
              <a:rPr lang="en-GB" sz="2000" dirty="0" smtClean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se </a:t>
            </a:r>
            <a:r>
              <a:rPr lang="en-GB" sz="2400" b="1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oracy</a:t>
            </a:r>
            <a:r>
              <a:rPr lang="en-GB" sz="2000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 as a tool to improve </a:t>
            </a:r>
            <a:r>
              <a:rPr lang="en-GB" sz="2400" b="1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literacy</a:t>
            </a:r>
            <a:r>
              <a:rPr lang="en-GB" sz="2000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 and build </a:t>
            </a:r>
            <a:r>
              <a:rPr lang="en-GB" sz="2400" b="1" dirty="0" smtClean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relationships.</a:t>
            </a:r>
            <a:endParaRPr lang="en-GB" sz="2000" dirty="0">
              <a:solidFill>
                <a:schemeClr val="tx1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4851" y="5861518"/>
            <a:ext cx="3860623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dirty="0">
                <a:latin typeface="Tahoma"/>
                <a:ea typeface="Tahoma"/>
                <a:cs typeface="Tahoma"/>
              </a:rPr>
              <a:t>D</a:t>
            </a:r>
            <a:r>
              <a:rPr lang="en-GB" sz="2400" dirty="0" smtClean="0">
                <a:latin typeface="Tahoma"/>
                <a:ea typeface="Tahoma"/>
                <a:cs typeface="Tahoma"/>
              </a:rPr>
              <a:t>evelop </a:t>
            </a:r>
            <a:r>
              <a:rPr lang="en-GB" sz="2400" b="1" dirty="0">
                <a:latin typeface="Tahoma"/>
                <a:ea typeface="Tahoma"/>
                <a:cs typeface="Tahoma"/>
              </a:rPr>
              <a:t>independent </a:t>
            </a:r>
            <a:r>
              <a:rPr lang="en-GB" sz="2400" b="1" dirty="0" smtClean="0">
                <a:latin typeface="Tahoma"/>
                <a:ea typeface="Tahoma"/>
                <a:cs typeface="Tahoma"/>
              </a:rPr>
              <a:t>learners.</a:t>
            </a:r>
            <a:endParaRPr lang="en-GB" sz="2400" dirty="0">
              <a:latin typeface="Tahoma"/>
              <a:ea typeface="Tahoma"/>
              <a:cs typeface="Tahoma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332091" y="3881669"/>
            <a:ext cx="5905993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377869" y="2232073"/>
            <a:ext cx="0" cy="111816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18826" y="6634292"/>
            <a:ext cx="3772675" cy="1692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20449" y="9565517"/>
            <a:ext cx="1455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2023 - 2024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01CB2B-41C7-65FF-99EB-C3EA1EE9C467}"/>
              </a:ext>
            </a:extLst>
          </p:cNvPr>
          <p:cNvSpPr txBox="1"/>
          <p:nvPr/>
        </p:nvSpPr>
        <p:spPr>
          <a:xfrm>
            <a:off x="26979" y="1693550"/>
            <a:ext cx="3258108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dirty="0">
                <a:latin typeface="Tahoma"/>
                <a:ea typeface="Tahoma"/>
                <a:cs typeface="Tahoma"/>
              </a:rPr>
              <a:t>C</a:t>
            </a:r>
            <a:r>
              <a:rPr lang="en-GB" sz="2800" dirty="0" smtClean="0">
                <a:latin typeface="Tahoma"/>
                <a:ea typeface="Tahoma"/>
                <a:cs typeface="Tahoma"/>
              </a:rPr>
              <a:t>elebrate </a:t>
            </a:r>
            <a:r>
              <a:rPr lang="en-GB" sz="2800" b="1" dirty="0">
                <a:latin typeface="Tahoma"/>
                <a:ea typeface="Tahoma"/>
                <a:cs typeface="Tahoma"/>
              </a:rPr>
              <a:t>diversity</a:t>
            </a:r>
            <a:r>
              <a:rPr lang="en-GB" sz="2800" dirty="0">
                <a:latin typeface="Tahoma"/>
                <a:ea typeface="Tahoma"/>
                <a:cs typeface="Tahoma"/>
              </a:rPr>
              <a:t> and promote </a:t>
            </a:r>
            <a:r>
              <a:rPr lang="en-GB" sz="2800" b="1" dirty="0" smtClean="0">
                <a:latin typeface="Tahoma"/>
                <a:ea typeface="Tahoma"/>
                <a:cs typeface="Tahoma"/>
              </a:rPr>
              <a:t>inclusion </a:t>
            </a:r>
            <a:r>
              <a:rPr lang="en-GB" sz="2800" dirty="0" smtClean="0">
                <a:latin typeface="Tahoma"/>
                <a:ea typeface="Tahoma"/>
                <a:cs typeface="Tahoma"/>
              </a:rPr>
              <a:t>through the art of performance.</a:t>
            </a:r>
            <a:endParaRPr lang="en-GB" sz="2800" dirty="0">
              <a:latin typeface="Tahoma"/>
              <a:ea typeface="Tahoma"/>
              <a:cs typeface="Tahoma"/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886" y="8885452"/>
            <a:ext cx="904048" cy="83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28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8BD07510BF8149BAAC2FFE7658164E" ma:contentTypeVersion="17" ma:contentTypeDescription="Create a new document." ma:contentTypeScope="" ma:versionID="c06c3b81b72ad73680be30e97c7a7996">
  <xsd:schema xmlns:xsd="http://www.w3.org/2001/XMLSchema" xmlns:xs="http://www.w3.org/2001/XMLSchema" xmlns:p="http://schemas.microsoft.com/office/2006/metadata/properties" xmlns:ns2="ebca3c19-6e35-42c6-ae81-5d314879a2eb" xmlns:ns3="b348991d-c04e-4d01-8be5-694633d4e8ff" targetNamespace="http://schemas.microsoft.com/office/2006/metadata/properties" ma:root="true" ma:fieldsID="c50371179f09827e5013f8a4dcb08968" ns2:_="" ns3:_="">
    <xsd:import namespace="ebca3c19-6e35-42c6-ae81-5d314879a2eb"/>
    <xsd:import namespace="b348991d-c04e-4d01-8be5-694633d4e8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ca3c19-6e35-42c6-ae81-5d314879a2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89a8114-43f4-41fc-8355-f21248138d7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48991d-c04e-4d01-8be5-694633d4e8f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e7f2632-50ec-4324-8b96-f7ef787e2d2c}" ma:internalName="TaxCatchAll" ma:showField="CatchAllData" ma:web="b348991d-c04e-4d01-8be5-694633d4e8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348991d-c04e-4d01-8be5-694633d4e8ff" xsi:nil="true"/>
    <lcf76f155ced4ddcb4097134ff3c332f xmlns="ebca3c19-6e35-42c6-ae81-5d314879a2e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2AE8D76-CC9D-4D0F-9331-9BE86DA9C0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ca3c19-6e35-42c6-ae81-5d314879a2eb"/>
    <ds:schemaRef ds:uri="b348991d-c04e-4d01-8be5-694633d4e8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712CF52-AAA6-45B6-A28A-50573373D7C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b348991d-c04e-4d01-8be5-694633d4e8ff"/>
    <ds:schemaRef ds:uri="ebca3c19-6e35-42c6-ae81-5d314879a2eb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5E1A051-CC1C-476A-A736-7DE373CF5E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</TotalTime>
  <Words>88</Words>
  <Application>Microsoft Office PowerPoint</Application>
  <PresentationFormat>A4 Paper (210x297 mm)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Tahoma</vt:lpstr>
      <vt:lpstr>Office Theme</vt:lpstr>
      <vt:lpstr>PowerPoint Presentation</vt:lpstr>
    </vt:vector>
  </TitlesOfParts>
  <Company>Ecclesfield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Tasker</dc:creator>
  <cp:lastModifiedBy>Benjamin Smithard</cp:lastModifiedBy>
  <cp:revision>26</cp:revision>
  <cp:lastPrinted>2023-02-28T15:36:17Z</cp:lastPrinted>
  <dcterms:created xsi:type="dcterms:W3CDTF">2023-02-28T14:51:09Z</dcterms:created>
  <dcterms:modified xsi:type="dcterms:W3CDTF">2023-05-15T11:22:49Z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0x010100728BD07510BF8149BAAC2FFE7658164E</vt:lpwstr>
  </property>
  <property fmtid="{D5CDD505-2E9C-101B-9397-08002B2CF9AE}" pid="3" name="MediaServiceImageTags">
    <vt:lpwstr/>
  </property>
</Properties>
</file>